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312" r:id="rId5"/>
    <p:sldId id="313" r:id="rId6"/>
    <p:sldId id="315" r:id="rId7"/>
    <p:sldId id="314" r:id="rId8"/>
    <p:sldId id="307" r:id="rId9"/>
    <p:sldId id="311" r:id="rId10"/>
    <p:sldId id="310" r:id="rId11"/>
    <p:sldId id="309" r:id="rId12"/>
    <p:sldId id="308" r:id="rId13"/>
    <p:sldId id="259" r:id="rId14"/>
    <p:sldId id="285" r:id="rId15"/>
    <p:sldId id="260" r:id="rId16"/>
    <p:sldId id="281" r:id="rId17"/>
    <p:sldId id="282" r:id="rId18"/>
    <p:sldId id="283" r:id="rId19"/>
    <p:sldId id="284" r:id="rId20"/>
    <p:sldId id="286" r:id="rId21"/>
    <p:sldId id="287" r:id="rId22"/>
    <p:sldId id="288" r:id="rId23"/>
    <p:sldId id="289" r:id="rId24"/>
    <p:sldId id="290" r:id="rId25"/>
    <p:sldId id="291" r:id="rId26"/>
    <p:sldId id="292" r:id="rId27"/>
    <p:sldId id="293" r:id="rId28"/>
    <p:sldId id="294" r:id="rId29"/>
    <p:sldId id="295" r:id="rId30"/>
    <p:sldId id="296" r:id="rId31"/>
    <p:sldId id="297" r:id="rId32"/>
    <p:sldId id="298" r:id="rId33"/>
    <p:sldId id="299" r:id="rId34"/>
    <p:sldId id="300" r:id="rId35"/>
    <p:sldId id="301" r:id="rId36"/>
    <p:sldId id="302" r:id="rId37"/>
    <p:sldId id="303" r:id="rId38"/>
    <p:sldId id="304" r:id="rId39"/>
    <p:sldId id="305" r:id="rId40"/>
    <p:sldId id="257" r:id="rId4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EFFFF"/>
    <a:srgbClr val="010009"/>
    <a:srgbClr val="A95E40"/>
    <a:srgbClr val="BFC7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6" autoAdjust="0"/>
    <p:restoredTop sz="94660"/>
  </p:normalViewPr>
  <p:slideViewPr>
    <p:cSldViewPr snapToGrid="0">
      <p:cViewPr varScale="1">
        <p:scale>
          <a:sx n="73" d="100"/>
          <a:sy n="73" d="100"/>
        </p:scale>
        <p:origin x="60" y="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4" Type="http://schemas.openxmlformats.org/officeDocument/2006/relationships/tableStyles" Target="tableStyles.xml"/><Relationship Id="rId43" Type="http://schemas.openxmlformats.org/officeDocument/2006/relationships/viewProps" Target="viewProps.xml"/><Relationship Id="rId42" Type="http://schemas.openxmlformats.org/officeDocument/2006/relationships/presProps" Target="presProps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D5EB46-0B20-4085-98CC-B53AFF3280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 smtClean="0"/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9pPr>
          </a:lstStyle>
          <a:p>
            <a:fld id="{0D2C7D44-82C0-4973-81A6-B9B6825A7855}" type="slidenum">
              <a:rPr lang="zh-CN" altLang="en-US" smtClean="0">
                <a:latin typeface="Calibri" panose="020F0502020204030204" pitchFamily="34" charset="0"/>
              </a:rPr>
            </a:fld>
            <a:endParaRPr lang="zh-CN" altLang="en-US" smtClean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 smtClean="0"/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9pPr>
          </a:lstStyle>
          <a:p>
            <a:fld id="{0D2C7D44-82C0-4973-81A6-B9B6825A7855}" type="slidenum">
              <a:rPr lang="zh-CN" altLang="en-US" smtClean="0">
                <a:latin typeface="Calibri" panose="020F0502020204030204" pitchFamily="34" charset="0"/>
              </a:rPr>
            </a:fld>
            <a:endParaRPr lang="zh-CN" altLang="en-US" smtClean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228D9-C9C8-4794-B91D-52D993F01D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AA39BF-A0C1-4329-B52D-A0BC4CCA7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AA39BF-A0C1-4329-B52D-A0BC4CCA7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 smtClean="0"/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9pPr>
          </a:lstStyle>
          <a:p>
            <a:fld id="{0D2C7D44-82C0-4973-81A6-B9B6825A7855}" type="slidenum">
              <a:rPr lang="zh-CN" altLang="en-US" smtClean="0">
                <a:latin typeface="Calibri" panose="020F0502020204030204" pitchFamily="34" charset="0"/>
              </a:rPr>
            </a:fld>
            <a:endParaRPr lang="zh-CN" altLang="en-US" smtClean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 smtClean="0"/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9pPr>
          </a:lstStyle>
          <a:p>
            <a:fld id="{0D2C7D44-82C0-4973-81A6-B9B6825A7855}" type="slidenum">
              <a:rPr lang="zh-CN" altLang="en-US" smtClean="0">
                <a:latin typeface="Calibri" panose="020F0502020204030204" pitchFamily="34" charset="0"/>
              </a:rPr>
            </a:fld>
            <a:endParaRPr lang="zh-CN" altLang="en-US" smtClean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 smtClean="0"/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9pPr>
          </a:lstStyle>
          <a:p>
            <a:fld id="{0D2C7D44-82C0-4973-81A6-B9B6825A7855}" type="slidenum">
              <a:rPr lang="zh-CN" altLang="en-US" smtClean="0">
                <a:latin typeface="Calibri" panose="020F0502020204030204" pitchFamily="34" charset="0"/>
              </a:rPr>
            </a:fld>
            <a:endParaRPr lang="zh-CN" altLang="en-US" smtClean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 smtClean="0"/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9pPr>
          </a:lstStyle>
          <a:p>
            <a:fld id="{0D2C7D44-82C0-4973-81A6-B9B6825A7855}" type="slidenum">
              <a:rPr lang="zh-CN" altLang="en-US" smtClean="0">
                <a:latin typeface="Calibri" panose="020F0502020204030204" pitchFamily="34" charset="0"/>
              </a:rPr>
            </a:fld>
            <a:endParaRPr lang="zh-CN" altLang="en-US" smtClean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1634" y="-2661633"/>
            <a:ext cx="6868733" cy="12192001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F731-F1D9-405D-9569-D30D95C59AD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D1296-2E93-47A3-B509-9CB210ECFEC1}" type="slidenum">
              <a:rPr lang="zh-CN" altLang="en-US" smtClean="0"/>
            </a:fld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1747253"/>
            <a:ext cx="12191998" cy="3510547"/>
          </a:xfrm>
          <a:prstGeom prst="rect">
            <a:avLst/>
          </a:prstGeom>
          <a:solidFill>
            <a:srgbClr val="FE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2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304287"/>
            <a:ext cx="9144000" cy="1867153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19587"/>
            <a:ext cx="9144000" cy="625475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61D3F-34E9-4F9D-84A2-72367D9F9A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4DC01-BD11-43BE-8FE9-19C0CFD26E47}" type="slidenum">
              <a:rPr lang="zh-CN" altLang="en-US" smtClean="0"/>
            </a:fld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838202" y="361072"/>
            <a:ext cx="10515598" cy="5817709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/>
                </a:solidFill>
              </a:defRPr>
            </a:lvl1pPr>
            <a:lvl2pPr marL="393700" indent="0">
              <a:buFontTx/>
              <a:buNone/>
              <a:defRPr sz="2000">
                <a:solidFill>
                  <a:schemeClr val="tx1"/>
                </a:solidFill>
              </a:defRPr>
            </a:lvl2pPr>
            <a:lvl3pPr marL="661035" indent="0">
              <a:buFontTx/>
              <a:buNone/>
              <a:defRPr sz="1800">
                <a:solidFill>
                  <a:schemeClr val="tx1"/>
                </a:solidFill>
              </a:defRPr>
            </a:lvl3pPr>
            <a:lvl4pPr marL="851535" indent="0">
              <a:buFontTx/>
              <a:buNone/>
              <a:defRPr sz="1800">
                <a:solidFill>
                  <a:schemeClr val="tx1"/>
                </a:solidFill>
              </a:defRPr>
            </a:lvl4pPr>
            <a:lvl5pPr marL="1054735" indent="0">
              <a:buFontTx/>
              <a:buNone/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F731-F1D9-405D-9569-D30D95C59AD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D1296-2E93-47A3-B509-9CB210ECF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45042"/>
            <a:ext cx="12192000" cy="1106043"/>
          </a:xfrm>
          <a:solidFill>
            <a:schemeClr val="accent1">
              <a:lumMod val="7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4800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4589463"/>
            <a:ext cx="12192000" cy="567753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F731-F1D9-405D-9569-D30D95C59AD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D1296-2E93-47A3-B509-9CB210ECFEC1}" type="slidenum">
              <a:rPr lang="zh-CN" altLang="en-US" smtClean="0"/>
            </a:fld>
            <a:endParaRPr lang="zh-CN" altLang="en-US"/>
          </a:p>
        </p:txBody>
      </p:sp>
      <p:cxnSp>
        <p:nvCxnSpPr>
          <p:cNvPr id="7" name="MH_Others_1"/>
          <p:cNvCxnSpPr>
            <a:cxnSpLocks noChangeShapeType="1"/>
          </p:cNvCxnSpPr>
          <p:nvPr userDrawn="1">
            <p:custDataLst>
              <p:tags r:id="rId2"/>
            </p:custDataLst>
          </p:nvPr>
        </p:nvCxnSpPr>
        <p:spPr bwMode="auto">
          <a:xfrm>
            <a:off x="3340384" y="2896289"/>
            <a:ext cx="5511229" cy="0"/>
          </a:xfrm>
          <a:prstGeom prst="line">
            <a:avLst/>
          </a:prstGeom>
          <a:noFill/>
          <a:ln w="12700" algn="ctr">
            <a:solidFill>
              <a:schemeClr val="accent1">
                <a:lumMod val="60000"/>
                <a:lumOff val="4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MH_Others_1"/>
          <p:cNvCxnSpPr>
            <a:cxnSpLocks noChangeShapeType="1"/>
          </p:cNvCxnSpPr>
          <p:nvPr userDrawn="1">
            <p:custDataLst>
              <p:tags r:id="rId3"/>
            </p:custDataLst>
          </p:nvPr>
        </p:nvCxnSpPr>
        <p:spPr bwMode="auto">
          <a:xfrm>
            <a:off x="3340384" y="1994514"/>
            <a:ext cx="5511229" cy="0"/>
          </a:xfrm>
          <a:prstGeom prst="line">
            <a:avLst/>
          </a:prstGeom>
          <a:noFill/>
          <a:ln w="12700" algn="ctr">
            <a:solidFill>
              <a:schemeClr val="accent1">
                <a:lumMod val="60000"/>
                <a:lumOff val="4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F731-F1D9-405D-9569-D30D95C59AD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D1296-2E93-47A3-B509-9CB210ECF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864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F731-F1D9-405D-9569-D30D95C59AD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D1296-2E93-47A3-B509-9CB210ECF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" y="2042297"/>
            <a:ext cx="12192000" cy="2773407"/>
          </a:xfrm>
          <a:prstGeom prst="rect">
            <a:avLst/>
          </a:prstGeom>
          <a:solidFill>
            <a:srgbClr val="FE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2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2478025"/>
            <a:ext cx="10515600" cy="1901951"/>
          </a:xfrm>
        </p:spPr>
        <p:txBody>
          <a:bodyPr>
            <a:normAutofit/>
          </a:bodyPr>
          <a:lstStyle>
            <a:lvl1pPr algn="ctr">
              <a:defRPr sz="960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a:blipFill>
              </a:defRPr>
            </a:lvl1pPr>
          </a:lstStyle>
          <a:p>
            <a:r>
              <a:rPr lang="zh-CN" altLang="en-US" dirty="0" smtClean="0"/>
              <a:t>编辑标题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F731-F1D9-405D-9569-D30D95C59AD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D1296-2E93-47A3-B509-9CB210ECF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F731-F1D9-405D-9569-D30D95C59AD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D1296-2E93-47A3-B509-9CB210ECF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7" y="363600"/>
            <a:ext cx="10515600" cy="864000"/>
          </a:xfrm>
        </p:spPr>
        <p:txBody>
          <a:bodyPr anchor="ctr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041904" y="1664080"/>
            <a:ext cx="6108192" cy="3862257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994" y="5826210"/>
            <a:ext cx="10514012" cy="66602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F731-F1D9-405D-9569-D30D95C59AD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D1296-2E93-47A3-B509-9CB210ECF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F731-F1D9-405D-9569-D30D95C59AD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D1296-2E93-47A3-B509-9CB210ECF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4.xml"/><Relationship Id="rId12" Type="http://schemas.openxmlformats.org/officeDocument/2006/relationships/tags" Target="../tags/tag3.xml"/><Relationship Id="rId11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0" y="-10734"/>
            <a:ext cx="12192001" cy="6879468"/>
            <a:chOff x="0" y="-10734"/>
            <a:chExt cx="12192001" cy="6879468"/>
          </a:xfrm>
        </p:grpSpPr>
        <p:pic>
          <p:nvPicPr>
            <p:cNvPr id="8" name="图片 7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661634" y="-2661633"/>
              <a:ext cx="6868733" cy="12192001"/>
            </a:xfrm>
            <a:prstGeom prst="rect">
              <a:avLst/>
            </a:prstGeom>
          </p:spPr>
        </p:pic>
        <p:sp>
          <p:nvSpPr>
            <p:cNvPr id="7" name="矩形 6"/>
            <p:cNvSpPr/>
            <p:nvPr userDrawn="1"/>
          </p:nvSpPr>
          <p:spPr>
            <a:xfrm>
              <a:off x="0" y="-10734"/>
              <a:ext cx="12192000" cy="6868734"/>
            </a:xfrm>
            <a:prstGeom prst="rect">
              <a:avLst/>
            </a:prstGeom>
            <a:solidFill>
              <a:srgbClr val="010009">
                <a:alpha val="69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365125"/>
            <a:ext cx="10515600" cy="86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444752"/>
            <a:ext cx="10515600" cy="47322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54F731-F1D9-405D-9569-D30D95C59AD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D1296-2E93-47A3-B509-9CB210ECFEC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5125" indent="-365125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l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8.xml"/><Relationship Id="rId4" Type="http://schemas.openxmlformats.org/officeDocument/2006/relationships/image" Target="../media/image1.jpeg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34.xml"/><Relationship Id="rId2" Type="http://schemas.openxmlformats.org/officeDocument/2006/relationships/image" Target="../media/image14.png"/><Relationship Id="rId1" Type="http://schemas.openxmlformats.org/officeDocument/2006/relationships/tags" Target="../tags/tag33.xml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1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37.xml"/><Relationship Id="rId4" Type="http://schemas.openxmlformats.org/officeDocument/2006/relationships/image" Target="../media/image15.png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" Target="slide13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39.xml"/><Relationship Id="rId2" Type="http://schemas.openxmlformats.org/officeDocument/2006/relationships/image" Target="../media/image16.jpeg"/><Relationship Id="rId1" Type="http://schemas.openxmlformats.org/officeDocument/2006/relationships/tags" Target="../tags/tag38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3.xml"/><Relationship Id="rId2" Type="http://schemas.openxmlformats.org/officeDocument/2006/relationships/tags" Target="../tags/tag40.xml"/><Relationship Id="rId1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42.xml"/><Relationship Id="rId2" Type="http://schemas.openxmlformats.org/officeDocument/2006/relationships/image" Target="../media/image18.png"/><Relationship Id="rId1" Type="http://schemas.openxmlformats.org/officeDocument/2006/relationships/tags" Target="../tags/tag41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44.xml"/><Relationship Id="rId2" Type="http://schemas.openxmlformats.org/officeDocument/2006/relationships/image" Target="../media/image19.png"/><Relationship Id="rId1" Type="http://schemas.openxmlformats.org/officeDocument/2006/relationships/tags" Target="../tags/tag43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6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tags" Target="../tags/tag45.xml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tags" Target="../tags/tag47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59.xml"/><Relationship Id="rId8" Type="http://schemas.openxmlformats.org/officeDocument/2006/relationships/tags" Target="../tags/tag58.xml"/><Relationship Id="rId7" Type="http://schemas.openxmlformats.org/officeDocument/2006/relationships/tags" Target="../tags/tag57.xml"/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8" Type="http://schemas.openxmlformats.org/officeDocument/2006/relationships/notesSlide" Target="../notesSlides/notesSlide18.xml"/><Relationship Id="rId27" Type="http://schemas.openxmlformats.org/officeDocument/2006/relationships/slideLayout" Target="../slideLayouts/slideLayout2.xml"/><Relationship Id="rId26" Type="http://schemas.openxmlformats.org/officeDocument/2006/relationships/tags" Target="../tags/tag76.xml"/><Relationship Id="rId25" Type="http://schemas.openxmlformats.org/officeDocument/2006/relationships/tags" Target="../tags/tag75.xml"/><Relationship Id="rId24" Type="http://schemas.openxmlformats.org/officeDocument/2006/relationships/tags" Target="../tags/tag74.xml"/><Relationship Id="rId23" Type="http://schemas.openxmlformats.org/officeDocument/2006/relationships/tags" Target="../tags/tag73.xml"/><Relationship Id="rId22" Type="http://schemas.openxmlformats.org/officeDocument/2006/relationships/tags" Target="../tags/tag72.xml"/><Relationship Id="rId21" Type="http://schemas.openxmlformats.org/officeDocument/2006/relationships/tags" Target="../tags/tag71.xml"/><Relationship Id="rId20" Type="http://schemas.openxmlformats.org/officeDocument/2006/relationships/tags" Target="../tags/tag70.xml"/><Relationship Id="rId2" Type="http://schemas.openxmlformats.org/officeDocument/2006/relationships/tags" Target="../tags/tag52.xml"/><Relationship Id="rId19" Type="http://schemas.openxmlformats.org/officeDocument/2006/relationships/tags" Target="../tags/tag69.xml"/><Relationship Id="rId18" Type="http://schemas.openxmlformats.org/officeDocument/2006/relationships/tags" Target="../tags/tag68.xml"/><Relationship Id="rId17" Type="http://schemas.openxmlformats.org/officeDocument/2006/relationships/tags" Target="../tags/tag67.xml"/><Relationship Id="rId16" Type="http://schemas.openxmlformats.org/officeDocument/2006/relationships/tags" Target="../tags/tag66.xml"/><Relationship Id="rId15" Type="http://schemas.openxmlformats.org/officeDocument/2006/relationships/tags" Target="../tags/tag65.xml"/><Relationship Id="rId14" Type="http://schemas.openxmlformats.org/officeDocument/2006/relationships/tags" Target="../tags/tag64.xml"/><Relationship Id="rId13" Type="http://schemas.openxmlformats.org/officeDocument/2006/relationships/tags" Target="../tags/tag63.xml"/><Relationship Id="rId12" Type="http://schemas.openxmlformats.org/officeDocument/2006/relationships/tags" Target="../tags/tag62.xml"/><Relationship Id="rId11" Type="http://schemas.openxmlformats.org/officeDocument/2006/relationships/tags" Target="../tags/tag61.xml"/><Relationship Id="rId10" Type="http://schemas.openxmlformats.org/officeDocument/2006/relationships/tags" Target="../tags/tag60.xml"/><Relationship Id="rId1" Type="http://schemas.openxmlformats.org/officeDocument/2006/relationships/tags" Target="../tags/tag51.xml"/></Relationships>
</file>

<file path=ppt/slides/_rels/slide1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9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0.xml"/><Relationship Id="rId2" Type="http://schemas.openxmlformats.org/officeDocument/2006/relationships/image" Target="../media/image2.jpeg"/><Relationship Id="rId1" Type="http://schemas.openxmlformats.org/officeDocument/2006/relationships/tags" Target="../tags/tag9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89.xml"/><Relationship Id="rId7" Type="http://schemas.openxmlformats.org/officeDocument/2006/relationships/tags" Target="../tags/tag88.xml"/><Relationship Id="rId6" Type="http://schemas.openxmlformats.org/officeDocument/2006/relationships/tags" Target="../tags/tag87.xml"/><Relationship Id="rId5" Type="http://schemas.openxmlformats.org/officeDocument/2006/relationships/tags" Target="../tags/tag86.xml"/><Relationship Id="rId4" Type="http://schemas.openxmlformats.org/officeDocument/2006/relationships/tags" Target="../tags/tag85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0" Type="http://schemas.openxmlformats.org/officeDocument/2006/relationships/notesSlide" Target="../notesSlides/notesSlide20.xml"/><Relationship Id="rId1" Type="http://schemas.openxmlformats.org/officeDocument/2006/relationships/tags" Target="../tags/tag82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98.xml"/><Relationship Id="rId8" Type="http://schemas.openxmlformats.org/officeDocument/2006/relationships/tags" Target="../tags/tag97.xml"/><Relationship Id="rId7" Type="http://schemas.openxmlformats.org/officeDocument/2006/relationships/tags" Target="../tags/tag96.xml"/><Relationship Id="rId6" Type="http://schemas.openxmlformats.org/officeDocument/2006/relationships/tags" Target="../tags/tag95.xml"/><Relationship Id="rId5" Type="http://schemas.openxmlformats.org/officeDocument/2006/relationships/tags" Target="../tags/tag94.xml"/><Relationship Id="rId4" Type="http://schemas.openxmlformats.org/officeDocument/2006/relationships/tags" Target="../tags/tag93.xml"/><Relationship Id="rId3" Type="http://schemas.openxmlformats.org/officeDocument/2006/relationships/tags" Target="../tags/tag92.xml"/><Relationship Id="rId2" Type="http://schemas.openxmlformats.org/officeDocument/2006/relationships/tags" Target="../tags/tag91.xml"/><Relationship Id="rId13" Type="http://schemas.openxmlformats.org/officeDocument/2006/relationships/notesSlide" Target="../notesSlides/notesSlide21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100.xml"/><Relationship Id="rId10" Type="http://schemas.openxmlformats.org/officeDocument/2006/relationships/tags" Target="../tags/tag99.xml"/><Relationship Id="rId1" Type="http://schemas.openxmlformats.org/officeDocument/2006/relationships/tags" Target="../tags/tag90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109.xml"/><Relationship Id="rId8" Type="http://schemas.openxmlformats.org/officeDocument/2006/relationships/tags" Target="../tags/tag108.xml"/><Relationship Id="rId7" Type="http://schemas.openxmlformats.org/officeDocument/2006/relationships/tags" Target="../tags/tag107.xml"/><Relationship Id="rId6" Type="http://schemas.openxmlformats.org/officeDocument/2006/relationships/tags" Target="../tags/tag106.xml"/><Relationship Id="rId5" Type="http://schemas.openxmlformats.org/officeDocument/2006/relationships/tags" Target="../tags/tag105.xml"/><Relationship Id="rId4" Type="http://schemas.openxmlformats.org/officeDocument/2006/relationships/tags" Target="../tags/tag104.xml"/><Relationship Id="rId3" Type="http://schemas.openxmlformats.org/officeDocument/2006/relationships/tags" Target="../tags/tag103.xml"/><Relationship Id="rId2" Type="http://schemas.openxmlformats.org/officeDocument/2006/relationships/tags" Target="../tags/tag102.xml"/><Relationship Id="rId16" Type="http://schemas.openxmlformats.org/officeDocument/2006/relationships/notesSlide" Target="../notesSlides/notesSlide2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114.xml"/><Relationship Id="rId13" Type="http://schemas.openxmlformats.org/officeDocument/2006/relationships/tags" Target="../tags/tag113.xml"/><Relationship Id="rId12" Type="http://schemas.openxmlformats.org/officeDocument/2006/relationships/tags" Target="../tags/tag112.xml"/><Relationship Id="rId11" Type="http://schemas.openxmlformats.org/officeDocument/2006/relationships/tags" Target="../tags/tag111.xml"/><Relationship Id="rId10" Type="http://schemas.openxmlformats.org/officeDocument/2006/relationships/tags" Target="../tags/tag110.xml"/><Relationship Id="rId1" Type="http://schemas.openxmlformats.org/officeDocument/2006/relationships/tags" Target="../tags/tag101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tags" Target="../tags/tag123.xml"/><Relationship Id="rId8" Type="http://schemas.openxmlformats.org/officeDocument/2006/relationships/tags" Target="../tags/tag122.xml"/><Relationship Id="rId7" Type="http://schemas.openxmlformats.org/officeDocument/2006/relationships/tags" Target="../tags/tag121.xml"/><Relationship Id="rId6" Type="http://schemas.openxmlformats.org/officeDocument/2006/relationships/tags" Target="../tags/tag120.xml"/><Relationship Id="rId5" Type="http://schemas.openxmlformats.org/officeDocument/2006/relationships/tags" Target="../tags/tag119.xml"/><Relationship Id="rId4" Type="http://schemas.openxmlformats.org/officeDocument/2006/relationships/tags" Target="../tags/tag118.xml"/><Relationship Id="rId3" Type="http://schemas.openxmlformats.org/officeDocument/2006/relationships/tags" Target="../tags/tag117.xml"/><Relationship Id="rId2" Type="http://schemas.openxmlformats.org/officeDocument/2006/relationships/tags" Target="../tags/tag116.xml"/><Relationship Id="rId19" Type="http://schemas.openxmlformats.org/officeDocument/2006/relationships/notesSlide" Target="../notesSlides/notesSlide23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1.xml"/><Relationship Id="rId16" Type="http://schemas.openxmlformats.org/officeDocument/2006/relationships/tags" Target="../tags/tag130.xml"/><Relationship Id="rId15" Type="http://schemas.openxmlformats.org/officeDocument/2006/relationships/tags" Target="../tags/tag129.xml"/><Relationship Id="rId14" Type="http://schemas.openxmlformats.org/officeDocument/2006/relationships/tags" Target="../tags/tag128.xml"/><Relationship Id="rId13" Type="http://schemas.openxmlformats.org/officeDocument/2006/relationships/tags" Target="../tags/tag127.xml"/><Relationship Id="rId12" Type="http://schemas.openxmlformats.org/officeDocument/2006/relationships/tags" Target="../tags/tag126.xml"/><Relationship Id="rId11" Type="http://schemas.openxmlformats.org/officeDocument/2006/relationships/tags" Target="../tags/tag125.xml"/><Relationship Id="rId10" Type="http://schemas.openxmlformats.org/officeDocument/2006/relationships/tags" Target="../tags/tag124.xml"/><Relationship Id="rId1" Type="http://schemas.openxmlformats.org/officeDocument/2006/relationships/tags" Target="../tags/tag115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140.xml"/><Relationship Id="rId8" Type="http://schemas.openxmlformats.org/officeDocument/2006/relationships/tags" Target="../tags/tag139.xml"/><Relationship Id="rId7" Type="http://schemas.openxmlformats.org/officeDocument/2006/relationships/tags" Target="../tags/tag138.xml"/><Relationship Id="rId6" Type="http://schemas.openxmlformats.org/officeDocument/2006/relationships/tags" Target="../tags/tag137.xml"/><Relationship Id="rId5" Type="http://schemas.openxmlformats.org/officeDocument/2006/relationships/tags" Target="../tags/tag136.xml"/><Relationship Id="rId4" Type="http://schemas.openxmlformats.org/officeDocument/2006/relationships/tags" Target="../tags/tag135.xml"/><Relationship Id="rId3" Type="http://schemas.openxmlformats.org/officeDocument/2006/relationships/tags" Target="../tags/tag134.xml"/><Relationship Id="rId22" Type="http://schemas.openxmlformats.org/officeDocument/2006/relationships/notesSlide" Target="../notesSlides/notesSlide24.xml"/><Relationship Id="rId21" Type="http://schemas.openxmlformats.org/officeDocument/2006/relationships/slideLayout" Target="../slideLayouts/slideLayout2.xml"/><Relationship Id="rId20" Type="http://schemas.openxmlformats.org/officeDocument/2006/relationships/tags" Target="../tags/tag151.xml"/><Relationship Id="rId2" Type="http://schemas.openxmlformats.org/officeDocument/2006/relationships/tags" Target="../tags/tag133.xml"/><Relationship Id="rId19" Type="http://schemas.openxmlformats.org/officeDocument/2006/relationships/tags" Target="../tags/tag150.xml"/><Relationship Id="rId18" Type="http://schemas.openxmlformats.org/officeDocument/2006/relationships/tags" Target="../tags/tag149.xml"/><Relationship Id="rId17" Type="http://schemas.openxmlformats.org/officeDocument/2006/relationships/tags" Target="../tags/tag148.xml"/><Relationship Id="rId16" Type="http://schemas.openxmlformats.org/officeDocument/2006/relationships/tags" Target="../tags/tag147.xml"/><Relationship Id="rId15" Type="http://schemas.openxmlformats.org/officeDocument/2006/relationships/tags" Target="../tags/tag146.xml"/><Relationship Id="rId14" Type="http://schemas.openxmlformats.org/officeDocument/2006/relationships/tags" Target="../tags/tag145.xml"/><Relationship Id="rId13" Type="http://schemas.openxmlformats.org/officeDocument/2006/relationships/tags" Target="../tags/tag144.xml"/><Relationship Id="rId12" Type="http://schemas.openxmlformats.org/officeDocument/2006/relationships/tags" Target="../tags/tag143.xml"/><Relationship Id="rId11" Type="http://schemas.openxmlformats.org/officeDocument/2006/relationships/tags" Target="../tags/tag142.xml"/><Relationship Id="rId10" Type="http://schemas.openxmlformats.org/officeDocument/2006/relationships/tags" Target="../tags/tag141.xml"/><Relationship Id="rId1" Type="http://schemas.openxmlformats.org/officeDocument/2006/relationships/tags" Target="../tags/tag132.xml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5.xml"/><Relationship Id="rId8" Type="http://schemas.openxmlformats.org/officeDocument/2006/relationships/slideLayout" Target="../slideLayouts/slideLayout2.xml"/><Relationship Id="rId7" Type="http://schemas.openxmlformats.org/officeDocument/2006/relationships/tags" Target="../tags/tag157.xml"/><Relationship Id="rId6" Type="http://schemas.openxmlformats.org/officeDocument/2006/relationships/tags" Target="../tags/tag156.xml"/><Relationship Id="rId5" Type="http://schemas.openxmlformats.org/officeDocument/2006/relationships/tags" Target="../tags/tag155.xml"/><Relationship Id="rId4" Type="http://schemas.openxmlformats.org/officeDocument/2006/relationships/image" Target="../media/image22.png"/><Relationship Id="rId3" Type="http://schemas.openxmlformats.org/officeDocument/2006/relationships/tags" Target="../tags/tag154.xml"/><Relationship Id="rId2" Type="http://schemas.openxmlformats.org/officeDocument/2006/relationships/tags" Target="../tags/tag153.xml"/><Relationship Id="rId1" Type="http://schemas.openxmlformats.org/officeDocument/2006/relationships/tags" Target="../tags/tag152.xml"/></Relationships>
</file>

<file path=ppt/slides/_rels/slide26.xml.rels><?xml version="1.0" encoding="UTF-8" standalone="yes"?>
<Relationships xmlns="http://schemas.openxmlformats.org/package/2006/relationships"><Relationship Id="rId9" Type="http://schemas.openxmlformats.org/officeDocument/2006/relationships/tags" Target="../tags/tag165.xml"/><Relationship Id="rId8" Type="http://schemas.openxmlformats.org/officeDocument/2006/relationships/tags" Target="../tags/tag164.xml"/><Relationship Id="rId7" Type="http://schemas.openxmlformats.org/officeDocument/2006/relationships/tags" Target="../tags/tag163.xml"/><Relationship Id="rId6" Type="http://schemas.openxmlformats.org/officeDocument/2006/relationships/tags" Target="../tags/tag162.xml"/><Relationship Id="rId5" Type="http://schemas.openxmlformats.org/officeDocument/2006/relationships/image" Target="../media/image22.png"/><Relationship Id="rId4" Type="http://schemas.openxmlformats.org/officeDocument/2006/relationships/tags" Target="../tags/tag161.xml"/><Relationship Id="rId3" Type="http://schemas.openxmlformats.org/officeDocument/2006/relationships/tags" Target="../tags/tag160.xml"/><Relationship Id="rId2" Type="http://schemas.openxmlformats.org/officeDocument/2006/relationships/tags" Target="../tags/tag159.xml"/><Relationship Id="rId14" Type="http://schemas.openxmlformats.org/officeDocument/2006/relationships/notesSlide" Target="../notesSlides/notesSlide26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168.xml"/><Relationship Id="rId11" Type="http://schemas.openxmlformats.org/officeDocument/2006/relationships/tags" Target="../tags/tag167.xml"/><Relationship Id="rId10" Type="http://schemas.openxmlformats.org/officeDocument/2006/relationships/tags" Target="../tags/tag166.xml"/><Relationship Id="rId1" Type="http://schemas.openxmlformats.org/officeDocument/2006/relationships/tags" Target="../tags/tag158.xml"/></Relationships>
</file>

<file path=ppt/slides/_rels/slide27.xml.rels><?xml version="1.0" encoding="UTF-8" standalone="yes"?>
<Relationships xmlns="http://schemas.openxmlformats.org/package/2006/relationships"><Relationship Id="rId9" Type="http://schemas.openxmlformats.org/officeDocument/2006/relationships/tags" Target="../tags/tag176.xml"/><Relationship Id="rId8" Type="http://schemas.openxmlformats.org/officeDocument/2006/relationships/tags" Target="../tags/tag175.xml"/><Relationship Id="rId7" Type="http://schemas.openxmlformats.org/officeDocument/2006/relationships/tags" Target="../tags/tag174.xml"/><Relationship Id="rId6" Type="http://schemas.openxmlformats.org/officeDocument/2006/relationships/image" Target="../media/image22.png"/><Relationship Id="rId5" Type="http://schemas.openxmlformats.org/officeDocument/2006/relationships/tags" Target="../tags/tag173.xml"/><Relationship Id="rId4" Type="http://schemas.openxmlformats.org/officeDocument/2006/relationships/tags" Target="../tags/tag172.xml"/><Relationship Id="rId3" Type="http://schemas.openxmlformats.org/officeDocument/2006/relationships/tags" Target="../tags/tag171.xml"/><Relationship Id="rId2" Type="http://schemas.openxmlformats.org/officeDocument/2006/relationships/tags" Target="../tags/tag170.xml"/><Relationship Id="rId19" Type="http://schemas.openxmlformats.org/officeDocument/2006/relationships/notesSlide" Target="../notesSlides/notesSlide27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84.xml"/><Relationship Id="rId16" Type="http://schemas.openxmlformats.org/officeDocument/2006/relationships/tags" Target="../tags/tag183.xml"/><Relationship Id="rId15" Type="http://schemas.openxmlformats.org/officeDocument/2006/relationships/tags" Target="../tags/tag182.xml"/><Relationship Id="rId14" Type="http://schemas.openxmlformats.org/officeDocument/2006/relationships/tags" Target="../tags/tag181.xml"/><Relationship Id="rId13" Type="http://schemas.openxmlformats.org/officeDocument/2006/relationships/tags" Target="../tags/tag180.xml"/><Relationship Id="rId12" Type="http://schemas.openxmlformats.org/officeDocument/2006/relationships/tags" Target="../tags/tag179.xml"/><Relationship Id="rId11" Type="http://schemas.openxmlformats.org/officeDocument/2006/relationships/tags" Target="../tags/tag178.xml"/><Relationship Id="rId10" Type="http://schemas.openxmlformats.org/officeDocument/2006/relationships/tags" Target="../tags/tag177.xml"/><Relationship Id="rId1" Type="http://schemas.openxmlformats.org/officeDocument/2006/relationships/tags" Target="../tags/tag169.xml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192.xml"/><Relationship Id="rId8" Type="http://schemas.openxmlformats.org/officeDocument/2006/relationships/tags" Target="../tags/tag191.xml"/><Relationship Id="rId7" Type="http://schemas.openxmlformats.org/officeDocument/2006/relationships/tags" Target="../tags/tag190.xml"/><Relationship Id="rId6" Type="http://schemas.openxmlformats.org/officeDocument/2006/relationships/tags" Target="../tags/tag189.xml"/><Relationship Id="rId5" Type="http://schemas.openxmlformats.org/officeDocument/2006/relationships/tags" Target="../tags/tag188.xml"/><Relationship Id="rId4" Type="http://schemas.openxmlformats.org/officeDocument/2006/relationships/image" Target="../media/image22.png"/><Relationship Id="rId3" Type="http://schemas.openxmlformats.org/officeDocument/2006/relationships/tags" Target="../tags/tag187.xml"/><Relationship Id="rId24" Type="http://schemas.openxmlformats.org/officeDocument/2006/relationships/notesSlide" Target="../notesSlides/notesSlide28.xml"/><Relationship Id="rId23" Type="http://schemas.openxmlformats.org/officeDocument/2006/relationships/slideLayout" Target="../slideLayouts/slideLayout2.xml"/><Relationship Id="rId22" Type="http://schemas.openxmlformats.org/officeDocument/2006/relationships/tags" Target="../tags/tag205.xml"/><Relationship Id="rId21" Type="http://schemas.openxmlformats.org/officeDocument/2006/relationships/tags" Target="../tags/tag204.xml"/><Relationship Id="rId20" Type="http://schemas.openxmlformats.org/officeDocument/2006/relationships/tags" Target="../tags/tag203.xml"/><Relationship Id="rId2" Type="http://schemas.openxmlformats.org/officeDocument/2006/relationships/tags" Target="../tags/tag186.xml"/><Relationship Id="rId19" Type="http://schemas.openxmlformats.org/officeDocument/2006/relationships/tags" Target="../tags/tag202.xml"/><Relationship Id="rId18" Type="http://schemas.openxmlformats.org/officeDocument/2006/relationships/tags" Target="../tags/tag201.xml"/><Relationship Id="rId17" Type="http://schemas.openxmlformats.org/officeDocument/2006/relationships/tags" Target="../tags/tag200.xml"/><Relationship Id="rId16" Type="http://schemas.openxmlformats.org/officeDocument/2006/relationships/tags" Target="../tags/tag199.xml"/><Relationship Id="rId15" Type="http://schemas.openxmlformats.org/officeDocument/2006/relationships/tags" Target="../tags/tag198.xml"/><Relationship Id="rId14" Type="http://schemas.openxmlformats.org/officeDocument/2006/relationships/tags" Target="../tags/tag197.xml"/><Relationship Id="rId13" Type="http://schemas.openxmlformats.org/officeDocument/2006/relationships/tags" Target="../tags/tag196.xml"/><Relationship Id="rId12" Type="http://schemas.openxmlformats.org/officeDocument/2006/relationships/tags" Target="../tags/tag195.xml"/><Relationship Id="rId11" Type="http://schemas.openxmlformats.org/officeDocument/2006/relationships/tags" Target="../tags/tag194.xml"/><Relationship Id="rId10" Type="http://schemas.openxmlformats.org/officeDocument/2006/relationships/tags" Target="../tags/tag193.xml"/><Relationship Id="rId1" Type="http://schemas.openxmlformats.org/officeDocument/2006/relationships/tags" Target="../tags/tag185.xml"/></Relationships>
</file>

<file path=ppt/slides/_rels/slide29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image" Target="../media/image22.png"/><Relationship Id="rId5" Type="http://schemas.openxmlformats.org/officeDocument/2006/relationships/tags" Target="../tags/tag210.xml"/><Relationship Id="rId4" Type="http://schemas.openxmlformats.org/officeDocument/2006/relationships/tags" Target="../tags/tag209.xml"/><Relationship Id="rId3" Type="http://schemas.openxmlformats.org/officeDocument/2006/relationships/tags" Target="../tags/tag208.xml"/><Relationship Id="rId28" Type="http://schemas.openxmlformats.org/officeDocument/2006/relationships/notesSlide" Target="../notesSlides/notesSlide29.xml"/><Relationship Id="rId27" Type="http://schemas.openxmlformats.org/officeDocument/2006/relationships/slideLayout" Target="../slideLayouts/slideLayout2.xml"/><Relationship Id="rId26" Type="http://schemas.openxmlformats.org/officeDocument/2006/relationships/tags" Target="../tags/tag230.xml"/><Relationship Id="rId25" Type="http://schemas.openxmlformats.org/officeDocument/2006/relationships/tags" Target="../tags/tag229.xml"/><Relationship Id="rId24" Type="http://schemas.openxmlformats.org/officeDocument/2006/relationships/tags" Target="../tags/tag228.xml"/><Relationship Id="rId23" Type="http://schemas.openxmlformats.org/officeDocument/2006/relationships/tags" Target="../tags/tag227.xml"/><Relationship Id="rId22" Type="http://schemas.openxmlformats.org/officeDocument/2006/relationships/tags" Target="../tags/tag226.xml"/><Relationship Id="rId21" Type="http://schemas.openxmlformats.org/officeDocument/2006/relationships/tags" Target="../tags/tag225.xml"/><Relationship Id="rId20" Type="http://schemas.openxmlformats.org/officeDocument/2006/relationships/tags" Target="../tags/tag224.xml"/><Relationship Id="rId2" Type="http://schemas.openxmlformats.org/officeDocument/2006/relationships/tags" Target="../tags/tag207.xml"/><Relationship Id="rId19" Type="http://schemas.openxmlformats.org/officeDocument/2006/relationships/tags" Target="../tags/tag223.xml"/><Relationship Id="rId18" Type="http://schemas.openxmlformats.org/officeDocument/2006/relationships/tags" Target="../tags/tag222.xml"/><Relationship Id="rId17" Type="http://schemas.openxmlformats.org/officeDocument/2006/relationships/tags" Target="../tags/tag221.xml"/><Relationship Id="rId16" Type="http://schemas.openxmlformats.org/officeDocument/2006/relationships/tags" Target="../tags/tag220.xml"/><Relationship Id="rId15" Type="http://schemas.openxmlformats.org/officeDocument/2006/relationships/tags" Target="../tags/tag219.xml"/><Relationship Id="rId14" Type="http://schemas.openxmlformats.org/officeDocument/2006/relationships/tags" Target="../tags/tag218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tags" Target="../tags/tag206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4.xml"/><Relationship Id="rId5" Type="http://schemas.openxmlformats.org/officeDocument/2006/relationships/tags" Target="../tags/tag12.xml"/><Relationship Id="rId4" Type="http://schemas.openxmlformats.org/officeDocument/2006/relationships/image" Target="../media/image5.jpe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tags" Target="../tags/tag11.xml"/></Relationships>
</file>

<file path=ppt/slides/_rels/slide30.xml.rels><?xml version="1.0" encoding="UTF-8" standalone="yes"?>
<Relationships xmlns="http://schemas.openxmlformats.org/package/2006/relationships"><Relationship Id="rId9" Type="http://schemas.openxmlformats.org/officeDocument/2006/relationships/tags" Target="../tags/tag238.xml"/><Relationship Id="rId8" Type="http://schemas.openxmlformats.org/officeDocument/2006/relationships/tags" Target="../tags/tag237.xml"/><Relationship Id="rId7" Type="http://schemas.openxmlformats.org/officeDocument/2006/relationships/tags" Target="../tags/tag236.xml"/><Relationship Id="rId6" Type="http://schemas.openxmlformats.org/officeDocument/2006/relationships/tags" Target="../tags/tag235.xml"/><Relationship Id="rId5" Type="http://schemas.openxmlformats.org/officeDocument/2006/relationships/tags" Target="../tags/tag234.xml"/><Relationship Id="rId4" Type="http://schemas.openxmlformats.org/officeDocument/2006/relationships/image" Target="../media/image22.png"/><Relationship Id="rId33" Type="http://schemas.openxmlformats.org/officeDocument/2006/relationships/notesSlide" Target="../notesSlides/notesSlide30.xml"/><Relationship Id="rId32" Type="http://schemas.openxmlformats.org/officeDocument/2006/relationships/slideLayout" Target="../slideLayouts/slideLayout2.xml"/><Relationship Id="rId31" Type="http://schemas.openxmlformats.org/officeDocument/2006/relationships/tags" Target="../tags/tag260.xml"/><Relationship Id="rId30" Type="http://schemas.openxmlformats.org/officeDocument/2006/relationships/tags" Target="../tags/tag259.xml"/><Relationship Id="rId3" Type="http://schemas.openxmlformats.org/officeDocument/2006/relationships/tags" Target="../tags/tag233.xml"/><Relationship Id="rId29" Type="http://schemas.openxmlformats.org/officeDocument/2006/relationships/tags" Target="../tags/tag258.xml"/><Relationship Id="rId28" Type="http://schemas.openxmlformats.org/officeDocument/2006/relationships/tags" Target="../tags/tag257.xml"/><Relationship Id="rId27" Type="http://schemas.openxmlformats.org/officeDocument/2006/relationships/tags" Target="../tags/tag256.xml"/><Relationship Id="rId26" Type="http://schemas.openxmlformats.org/officeDocument/2006/relationships/tags" Target="../tags/tag255.xml"/><Relationship Id="rId25" Type="http://schemas.openxmlformats.org/officeDocument/2006/relationships/tags" Target="../tags/tag254.xml"/><Relationship Id="rId24" Type="http://schemas.openxmlformats.org/officeDocument/2006/relationships/tags" Target="../tags/tag253.xml"/><Relationship Id="rId23" Type="http://schemas.openxmlformats.org/officeDocument/2006/relationships/tags" Target="../tags/tag252.xml"/><Relationship Id="rId22" Type="http://schemas.openxmlformats.org/officeDocument/2006/relationships/tags" Target="../tags/tag251.xml"/><Relationship Id="rId21" Type="http://schemas.openxmlformats.org/officeDocument/2006/relationships/tags" Target="../tags/tag250.xml"/><Relationship Id="rId20" Type="http://schemas.openxmlformats.org/officeDocument/2006/relationships/tags" Target="../tags/tag249.xml"/><Relationship Id="rId2" Type="http://schemas.openxmlformats.org/officeDocument/2006/relationships/tags" Target="../tags/tag232.xml"/><Relationship Id="rId19" Type="http://schemas.openxmlformats.org/officeDocument/2006/relationships/tags" Target="../tags/tag248.xml"/><Relationship Id="rId18" Type="http://schemas.openxmlformats.org/officeDocument/2006/relationships/tags" Target="../tags/tag247.xml"/><Relationship Id="rId17" Type="http://schemas.openxmlformats.org/officeDocument/2006/relationships/tags" Target="../tags/tag246.xml"/><Relationship Id="rId16" Type="http://schemas.openxmlformats.org/officeDocument/2006/relationships/tags" Target="../tags/tag245.xml"/><Relationship Id="rId15" Type="http://schemas.openxmlformats.org/officeDocument/2006/relationships/tags" Target="../tags/tag244.xml"/><Relationship Id="rId14" Type="http://schemas.openxmlformats.org/officeDocument/2006/relationships/tags" Target="../tags/tag243.xml"/><Relationship Id="rId13" Type="http://schemas.openxmlformats.org/officeDocument/2006/relationships/tags" Target="../tags/tag242.xml"/><Relationship Id="rId12" Type="http://schemas.openxmlformats.org/officeDocument/2006/relationships/tags" Target="../tags/tag241.xml"/><Relationship Id="rId11" Type="http://schemas.openxmlformats.org/officeDocument/2006/relationships/tags" Target="../tags/tag240.xml"/><Relationship Id="rId10" Type="http://schemas.openxmlformats.org/officeDocument/2006/relationships/tags" Target="../tags/tag239.xml"/><Relationship Id="rId1" Type="http://schemas.openxmlformats.org/officeDocument/2006/relationships/tags" Target="../tags/tag231.xml"/></Relationships>
</file>

<file path=ppt/slides/_rels/slide3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.xml"/><Relationship Id="rId8" Type="http://schemas.openxmlformats.org/officeDocument/2006/relationships/tags" Target="../tags/tag267.xml"/><Relationship Id="rId7" Type="http://schemas.openxmlformats.org/officeDocument/2006/relationships/tags" Target="../tags/tag266.xml"/><Relationship Id="rId6" Type="http://schemas.openxmlformats.org/officeDocument/2006/relationships/tags" Target="../tags/tag265.xml"/><Relationship Id="rId5" Type="http://schemas.openxmlformats.org/officeDocument/2006/relationships/tags" Target="../tags/tag264.xml"/><Relationship Id="rId4" Type="http://schemas.openxmlformats.org/officeDocument/2006/relationships/image" Target="../media/image23.png"/><Relationship Id="rId3" Type="http://schemas.openxmlformats.org/officeDocument/2006/relationships/tags" Target="../tags/tag263.xml"/><Relationship Id="rId2" Type="http://schemas.openxmlformats.org/officeDocument/2006/relationships/tags" Target="../tags/tag262.xml"/><Relationship Id="rId10" Type="http://schemas.openxmlformats.org/officeDocument/2006/relationships/notesSlide" Target="../notesSlides/notesSlide31.xml"/><Relationship Id="rId1" Type="http://schemas.openxmlformats.org/officeDocument/2006/relationships/tags" Target="../tags/tag261.xml"/></Relationships>
</file>

<file path=ppt/slides/_rels/slide32.xml.rels><?xml version="1.0" encoding="UTF-8" standalone="yes"?>
<Relationships xmlns="http://schemas.openxmlformats.org/package/2006/relationships"><Relationship Id="rId9" Type="http://schemas.openxmlformats.org/officeDocument/2006/relationships/image" Target="../media/image26.png"/><Relationship Id="rId8" Type="http://schemas.openxmlformats.org/officeDocument/2006/relationships/tags" Target="../tags/tag273.xml"/><Relationship Id="rId7" Type="http://schemas.openxmlformats.org/officeDocument/2006/relationships/image" Target="../media/image25.png"/><Relationship Id="rId6" Type="http://schemas.openxmlformats.org/officeDocument/2006/relationships/tags" Target="../tags/tag272.xml"/><Relationship Id="rId5" Type="http://schemas.openxmlformats.org/officeDocument/2006/relationships/image" Target="../media/image24.png"/><Relationship Id="rId4" Type="http://schemas.openxmlformats.org/officeDocument/2006/relationships/tags" Target="../tags/tag271.xml"/><Relationship Id="rId3" Type="http://schemas.openxmlformats.org/officeDocument/2006/relationships/tags" Target="../tags/tag270.xml"/><Relationship Id="rId2" Type="http://schemas.openxmlformats.org/officeDocument/2006/relationships/tags" Target="../tags/tag269.xml"/><Relationship Id="rId15" Type="http://schemas.openxmlformats.org/officeDocument/2006/relationships/notesSlide" Target="../notesSlides/notesSlide32.xml"/><Relationship Id="rId14" Type="http://schemas.openxmlformats.org/officeDocument/2006/relationships/slideLayout" Target="../slideLayouts/slideLayout7.xml"/><Relationship Id="rId13" Type="http://schemas.openxmlformats.org/officeDocument/2006/relationships/tags" Target="../tags/tag276.xml"/><Relationship Id="rId12" Type="http://schemas.openxmlformats.org/officeDocument/2006/relationships/tags" Target="../tags/tag275.xml"/><Relationship Id="rId11" Type="http://schemas.openxmlformats.org/officeDocument/2006/relationships/image" Target="../media/image27.png"/><Relationship Id="rId10" Type="http://schemas.openxmlformats.org/officeDocument/2006/relationships/tags" Target="../tags/tag274.xml"/><Relationship Id="rId1" Type="http://schemas.openxmlformats.org/officeDocument/2006/relationships/tags" Target="../tags/tag268.xml"/></Relationships>
</file>

<file path=ppt/slides/_rels/slide33.xml.rels><?xml version="1.0" encoding="UTF-8" standalone="yes"?>
<Relationships xmlns="http://schemas.openxmlformats.org/package/2006/relationships"><Relationship Id="rId9" Type="http://schemas.openxmlformats.org/officeDocument/2006/relationships/tags" Target="../tags/tag283.xml"/><Relationship Id="rId8" Type="http://schemas.openxmlformats.org/officeDocument/2006/relationships/tags" Target="../tags/tag282.xml"/><Relationship Id="rId7" Type="http://schemas.openxmlformats.org/officeDocument/2006/relationships/tags" Target="../tags/tag281.xml"/><Relationship Id="rId6" Type="http://schemas.openxmlformats.org/officeDocument/2006/relationships/image" Target="../media/image29.png"/><Relationship Id="rId5" Type="http://schemas.openxmlformats.org/officeDocument/2006/relationships/tags" Target="../tags/tag280.xml"/><Relationship Id="rId4" Type="http://schemas.openxmlformats.org/officeDocument/2006/relationships/tags" Target="../tags/tag279.xml"/><Relationship Id="rId3" Type="http://schemas.openxmlformats.org/officeDocument/2006/relationships/image" Target="../media/image28.png"/><Relationship Id="rId2" Type="http://schemas.openxmlformats.org/officeDocument/2006/relationships/tags" Target="../tags/tag278.xml"/><Relationship Id="rId14" Type="http://schemas.openxmlformats.org/officeDocument/2006/relationships/notesSlide" Target="../notesSlides/notesSlide33.xml"/><Relationship Id="rId13" Type="http://schemas.openxmlformats.org/officeDocument/2006/relationships/slideLayout" Target="../slideLayouts/slideLayout7.xml"/><Relationship Id="rId12" Type="http://schemas.openxmlformats.org/officeDocument/2006/relationships/tags" Target="../tags/tag286.xml"/><Relationship Id="rId11" Type="http://schemas.openxmlformats.org/officeDocument/2006/relationships/tags" Target="../tags/tag285.xml"/><Relationship Id="rId10" Type="http://schemas.openxmlformats.org/officeDocument/2006/relationships/tags" Target="../tags/tag284.xml"/><Relationship Id="rId1" Type="http://schemas.openxmlformats.org/officeDocument/2006/relationships/tags" Target="../tags/tag277.xml"/></Relationships>
</file>

<file path=ppt/slides/_rels/slide34.xml.rels><?xml version="1.0" encoding="UTF-8" standalone="yes"?>
<Relationships xmlns="http://schemas.openxmlformats.org/package/2006/relationships"><Relationship Id="rId9" Type="http://schemas.openxmlformats.org/officeDocument/2006/relationships/tags" Target="../tags/tag294.xml"/><Relationship Id="rId8" Type="http://schemas.openxmlformats.org/officeDocument/2006/relationships/tags" Target="../tags/tag293.xml"/><Relationship Id="rId7" Type="http://schemas.openxmlformats.org/officeDocument/2006/relationships/tags" Target="../tags/tag292.xml"/><Relationship Id="rId6" Type="http://schemas.openxmlformats.org/officeDocument/2006/relationships/tags" Target="../tags/tag291.xml"/><Relationship Id="rId5" Type="http://schemas.openxmlformats.org/officeDocument/2006/relationships/tags" Target="../tags/tag290.xml"/><Relationship Id="rId4" Type="http://schemas.openxmlformats.org/officeDocument/2006/relationships/tags" Target="../tags/tag289.xml"/><Relationship Id="rId3" Type="http://schemas.openxmlformats.org/officeDocument/2006/relationships/tags" Target="../tags/tag288.xml"/><Relationship Id="rId2" Type="http://schemas.openxmlformats.org/officeDocument/2006/relationships/image" Target="../media/image30.png"/><Relationship Id="rId18" Type="http://schemas.openxmlformats.org/officeDocument/2006/relationships/notesSlide" Target="../notesSlides/notesSlide34.xml"/><Relationship Id="rId17" Type="http://schemas.openxmlformats.org/officeDocument/2006/relationships/slideLayout" Target="../slideLayouts/slideLayout7.xml"/><Relationship Id="rId16" Type="http://schemas.openxmlformats.org/officeDocument/2006/relationships/tags" Target="../tags/tag301.xml"/><Relationship Id="rId15" Type="http://schemas.openxmlformats.org/officeDocument/2006/relationships/tags" Target="../tags/tag300.xml"/><Relationship Id="rId14" Type="http://schemas.openxmlformats.org/officeDocument/2006/relationships/tags" Target="../tags/tag299.xml"/><Relationship Id="rId13" Type="http://schemas.openxmlformats.org/officeDocument/2006/relationships/tags" Target="../tags/tag298.xml"/><Relationship Id="rId12" Type="http://schemas.openxmlformats.org/officeDocument/2006/relationships/tags" Target="../tags/tag297.xml"/><Relationship Id="rId11" Type="http://schemas.openxmlformats.org/officeDocument/2006/relationships/tags" Target="../tags/tag296.xml"/><Relationship Id="rId10" Type="http://schemas.openxmlformats.org/officeDocument/2006/relationships/tags" Target="../tags/tag295.xml"/><Relationship Id="rId1" Type="http://schemas.openxmlformats.org/officeDocument/2006/relationships/tags" Target="../tags/tag287.xml"/></Relationships>
</file>

<file path=ppt/slides/_rels/slide35.xml.rels><?xml version="1.0" encoding="UTF-8" standalone="yes"?>
<Relationships xmlns="http://schemas.openxmlformats.org/package/2006/relationships"><Relationship Id="rId9" Type="http://schemas.openxmlformats.org/officeDocument/2006/relationships/tags" Target="../tags/tag309.xml"/><Relationship Id="rId8" Type="http://schemas.openxmlformats.org/officeDocument/2006/relationships/image" Target="../media/image31.png"/><Relationship Id="rId7" Type="http://schemas.openxmlformats.org/officeDocument/2006/relationships/tags" Target="../tags/tag308.xml"/><Relationship Id="rId6" Type="http://schemas.openxmlformats.org/officeDocument/2006/relationships/tags" Target="../tags/tag307.xml"/><Relationship Id="rId5" Type="http://schemas.openxmlformats.org/officeDocument/2006/relationships/tags" Target="../tags/tag306.xml"/><Relationship Id="rId4" Type="http://schemas.openxmlformats.org/officeDocument/2006/relationships/tags" Target="../tags/tag305.xml"/><Relationship Id="rId30" Type="http://schemas.openxmlformats.org/officeDocument/2006/relationships/notesSlide" Target="../notesSlides/notesSlide35.xml"/><Relationship Id="rId3" Type="http://schemas.openxmlformats.org/officeDocument/2006/relationships/tags" Target="../tags/tag304.xml"/><Relationship Id="rId29" Type="http://schemas.openxmlformats.org/officeDocument/2006/relationships/slideLayout" Target="../slideLayouts/slideLayout7.xml"/><Relationship Id="rId28" Type="http://schemas.openxmlformats.org/officeDocument/2006/relationships/tags" Target="../tags/tag326.xml"/><Relationship Id="rId27" Type="http://schemas.openxmlformats.org/officeDocument/2006/relationships/tags" Target="../tags/tag325.xml"/><Relationship Id="rId26" Type="http://schemas.openxmlformats.org/officeDocument/2006/relationships/tags" Target="../tags/tag324.xml"/><Relationship Id="rId25" Type="http://schemas.openxmlformats.org/officeDocument/2006/relationships/image" Target="../media/image33.png"/><Relationship Id="rId24" Type="http://schemas.openxmlformats.org/officeDocument/2006/relationships/tags" Target="../tags/tag323.xml"/><Relationship Id="rId23" Type="http://schemas.openxmlformats.org/officeDocument/2006/relationships/tags" Target="../tags/tag322.xml"/><Relationship Id="rId22" Type="http://schemas.openxmlformats.org/officeDocument/2006/relationships/tags" Target="../tags/tag321.xml"/><Relationship Id="rId21" Type="http://schemas.openxmlformats.org/officeDocument/2006/relationships/tags" Target="../tags/tag320.xml"/><Relationship Id="rId20" Type="http://schemas.openxmlformats.org/officeDocument/2006/relationships/tags" Target="../tags/tag319.xml"/><Relationship Id="rId2" Type="http://schemas.openxmlformats.org/officeDocument/2006/relationships/tags" Target="../tags/tag303.xml"/><Relationship Id="rId19" Type="http://schemas.openxmlformats.org/officeDocument/2006/relationships/tags" Target="../tags/tag318.xml"/><Relationship Id="rId18" Type="http://schemas.openxmlformats.org/officeDocument/2006/relationships/tags" Target="../tags/tag317.xml"/><Relationship Id="rId17" Type="http://schemas.openxmlformats.org/officeDocument/2006/relationships/tags" Target="../tags/tag316.xml"/><Relationship Id="rId16" Type="http://schemas.openxmlformats.org/officeDocument/2006/relationships/tags" Target="../tags/tag315.xml"/><Relationship Id="rId15" Type="http://schemas.openxmlformats.org/officeDocument/2006/relationships/tags" Target="../tags/tag314.xml"/><Relationship Id="rId14" Type="http://schemas.openxmlformats.org/officeDocument/2006/relationships/image" Target="../media/image32.png"/><Relationship Id="rId13" Type="http://schemas.openxmlformats.org/officeDocument/2006/relationships/tags" Target="../tags/tag313.xml"/><Relationship Id="rId12" Type="http://schemas.openxmlformats.org/officeDocument/2006/relationships/tags" Target="../tags/tag312.xml"/><Relationship Id="rId11" Type="http://schemas.openxmlformats.org/officeDocument/2006/relationships/tags" Target="../tags/tag311.xml"/><Relationship Id="rId10" Type="http://schemas.openxmlformats.org/officeDocument/2006/relationships/tags" Target="../tags/tag310.xml"/><Relationship Id="rId1" Type="http://schemas.openxmlformats.org/officeDocument/2006/relationships/tags" Target="../tags/tag302.xml"/></Relationships>
</file>

<file path=ppt/slides/_rels/slide36.xml.rels><?xml version="1.0" encoding="UTF-8" standalone="yes"?>
<Relationships xmlns="http://schemas.openxmlformats.org/package/2006/relationships"><Relationship Id="rId9" Type="http://schemas.openxmlformats.org/officeDocument/2006/relationships/tags" Target="../tags/tag333.xml"/><Relationship Id="rId8" Type="http://schemas.openxmlformats.org/officeDocument/2006/relationships/tags" Target="../tags/tag332.xml"/><Relationship Id="rId7" Type="http://schemas.openxmlformats.org/officeDocument/2006/relationships/tags" Target="../tags/tag331.xml"/><Relationship Id="rId6" Type="http://schemas.openxmlformats.org/officeDocument/2006/relationships/image" Target="../media/image35.png"/><Relationship Id="rId5" Type="http://schemas.openxmlformats.org/officeDocument/2006/relationships/tags" Target="../tags/tag330.xml"/><Relationship Id="rId4" Type="http://schemas.openxmlformats.org/officeDocument/2006/relationships/image" Target="../media/image34.png"/><Relationship Id="rId3" Type="http://schemas.openxmlformats.org/officeDocument/2006/relationships/tags" Target="../tags/tag329.xml"/><Relationship Id="rId2" Type="http://schemas.openxmlformats.org/officeDocument/2006/relationships/tags" Target="../tags/tag328.xml"/><Relationship Id="rId14" Type="http://schemas.openxmlformats.org/officeDocument/2006/relationships/notesSlide" Target="../notesSlides/notesSlide36.xml"/><Relationship Id="rId13" Type="http://schemas.openxmlformats.org/officeDocument/2006/relationships/slideLayout" Target="../slideLayouts/slideLayout7.xml"/><Relationship Id="rId12" Type="http://schemas.openxmlformats.org/officeDocument/2006/relationships/tags" Target="../tags/tag336.xml"/><Relationship Id="rId11" Type="http://schemas.openxmlformats.org/officeDocument/2006/relationships/tags" Target="../tags/tag335.xml"/><Relationship Id="rId10" Type="http://schemas.openxmlformats.org/officeDocument/2006/relationships/tags" Target="../tags/tag334.xml"/><Relationship Id="rId1" Type="http://schemas.openxmlformats.org/officeDocument/2006/relationships/tags" Target="../tags/tag327.xml"/></Relationships>
</file>

<file path=ppt/slides/_rels/slide3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343.xml"/><Relationship Id="rId7" Type="http://schemas.openxmlformats.org/officeDocument/2006/relationships/tags" Target="../tags/tag342.xml"/><Relationship Id="rId6" Type="http://schemas.openxmlformats.org/officeDocument/2006/relationships/tags" Target="../tags/tag341.xml"/><Relationship Id="rId5" Type="http://schemas.openxmlformats.org/officeDocument/2006/relationships/tags" Target="../tags/tag340.xml"/><Relationship Id="rId4" Type="http://schemas.openxmlformats.org/officeDocument/2006/relationships/tags" Target="../tags/tag339.xml"/><Relationship Id="rId3" Type="http://schemas.openxmlformats.org/officeDocument/2006/relationships/tags" Target="../tags/tag338.xml"/><Relationship Id="rId2" Type="http://schemas.openxmlformats.org/officeDocument/2006/relationships/image" Target="../media/image36.png"/><Relationship Id="rId10" Type="http://schemas.openxmlformats.org/officeDocument/2006/relationships/notesSlide" Target="../notesSlides/notesSlide37.xml"/><Relationship Id="rId1" Type="http://schemas.openxmlformats.org/officeDocument/2006/relationships/tags" Target="../tags/tag337.xml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8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345.xml"/><Relationship Id="rId1" Type="http://schemas.openxmlformats.org/officeDocument/2006/relationships/tags" Target="../tags/tag344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14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tags" Target="../tags/tag13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6.xml"/><Relationship Id="rId2" Type="http://schemas.openxmlformats.org/officeDocument/2006/relationships/image" Target="../media/image9.png"/><Relationship Id="rId1" Type="http://schemas.openxmlformats.org/officeDocument/2006/relationships/tags" Target="../tags/tag15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20.xml"/><Relationship Id="rId4" Type="http://schemas.openxmlformats.org/officeDocument/2006/relationships/image" Target="../media/image10.png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6.xml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tags" Target="../tags/tag25.xml"/><Relationship Id="rId5" Type="http://schemas.openxmlformats.org/officeDocument/2006/relationships/tags" Target="../tags/tag24.xml"/><Relationship Id="rId4" Type="http://schemas.openxmlformats.org/officeDocument/2006/relationships/tags" Target="../tags/tag23.xml"/><Relationship Id="rId3" Type="http://schemas.openxmlformats.org/officeDocument/2006/relationships/tags" Target="../tags/tag22.xml"/><Relationship Id="rId2" Type="http://schemas.openxmlformats.org/officeDocument/2006/relationships/slide" Target="slide13.xml"/><Relationship Id="rId11" Type="http://schemas.openxmlformats.org/officeDocument/2006/relationships/notesSlide" Target="../notesSlides/notesSlide7.xml"/><Relationship Id="rId10" Type="http://schemas.openxmlformats.org/officeDocument/2006/relationships/slideLayout" Target="../slideLayouts/slideLayout7.xml"/><Relationship Id="rId1" Type="http://schemas.openxmlformats.org/officeDocument/2006/relationships/tags" Target="../tags/tag21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30.xml"/><Relationship Id="rId4" Type="http://schemas.openxmlformats.org/officeDocument/2006/relationships/image" Target="../media/image13.png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tags" Target="../tags/tag27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32.xml"/><Relationship Id="rId1" Type="http://schemas.openxmlformats.org/officeDocument/2006/relationships/tags" Target="../tags/tag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altLang="zh-CN" dirty="0"/>
              <a:t>Dream Team</a:t>
            </a:r>
            <a:endParaRPr lang="en-US" altLang="zh-CN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altLang="zh-CN" dirty="0"/>
              <a:t>Catch Fish</a:t>
            </a:r>
            <a:endParaRPr lang="en-US" altLang="zh-CN" dirty="0"/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4357876" y="1780071"/>
            <a:ext cx="3476249" cy="1693895"/>
          </a:xfrm>
          <a:prstGeom prst="rect">
            <a:avLst/>
          </a:prstGeom>
          <a:noFill/>
        </p:spPr>
        <p:txBody>
          <a:bodyPr wrap="square">
            <a:normAutofit fontScale="92500"/>
          </a:bodyPr>
          <a:lstStyle/>
          <a:p>
            <a:pPr>
              <a:defRPr/>
            </a:pPr>
            <a:r>
              <a:rPr lang="en-US" altLang="zh-CN" sz="10565" b="1" dirty="0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  <a:endParaRPr lang="en-US" altLang="zh-CN" sz="10565" b="1" dirty="0">
              <a:blipFill dpi="0"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5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MH_Others_1"/>
          <p:cNvSpPr txBox="1"/>
          <p:nvPr>
            <p:custDataLst>
              <p:tags r:id="rId1"/>
            </p:custDataLst>
          </p:nvPr>
        </p:nvSpPr>
        <p:spPr bwMode="auto">
          <a:xfrm>
            <a:off x="130810" y="271780"/>
            <a:ext cx="3615055" cy="21405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 fontScale="35000"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54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1.</a:t>
            </a:r>
            <a:r>
              <a:rPr lang="zh-CN" altLang="en-US" sz="54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渔网和金币的显示类似；另外在定时器上的设定时间要有区别；因为要在网之后释放金币，并且金币的时间要显示的更长一些。</a:t>
            </a:r>
            <a:endParaRPr lang="zh-CN" altLang="en-US" sz="5400" b="1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zh-CN" altLang="en-US" sz="5400" b="1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54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2.</a:t>
            </a:r>
            <a:r>
              <a:rPr lang="zh-CN" altLang="en-US" sz="54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如图就是用回收网的定时器负责调用两个</a:t>
            </a:r>
            <a:r>
              <a:rPr lang="en-US" altLang="zh-CN" sz="54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Delete</a:t>
            </a:r>
            <a:r>
              <a:rPr lang="zh-CN" altLang="en-US" sz="54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网和金币函数。</a:t>
            </a:r>
            <a:endParaRPr lang="zh-CN" altLang="en-US" sz="5400" b="1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15" y="2412365"/>
            <a:ext cx="11494135" cy="389509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MH_Number_1">
            <a:hlinkClick r:id="rId1" action="ppaction://hlinksldjump"/>
          </p:cNvPr>
          <p:cNvSpPr txBox="1"/>
          <p:nvPr>
            <p:custDataLst>
              <p:tags r:id="rId2"/>
            </p:custDataLst>
          </p:nvPr>
        </p:nvSpPr>
        <p:spPr>
          <a:xfrm>
            <a:off x="6748145" y="2164080"/>
            <a:ext cx="798830" cy="836295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r">
              <a:lnSpc>
                <a:spcPct val="120000"/>
              </a:lnSpc>
              <a:defRPr/>
            </a:pPr>
            <a:r>
              <a:rPr lang="en-US" sz="3200" kern="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02</a:t>
            </a:r>
            <a:endParaRPr lang="en-US" sz="3200" kern="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9" name="MH_Others_1"/>
          <p:cNvSpPr txBox="1"/>
          <p:nvPr>
            <p:custDataLst>
              <p:tags r:id="rId3"/>
            </p:custDataLst>
          </p:nvPr>
        </p:nvSpPr>
        <p:spPr bwMode="auto">
          <a:xfrm>
            <a:off x="487997" y="435044"/>
            <a:ext cx="3013139" cy="1008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 fontScale="50000"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54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最后再说一下积分系统和等级系统吧。</a:t>
            </a:r>
            <a:endParaRPr lang="zh-CN" altLang="en-US" sz="5400" b="1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8580" y="575310"/>
            <a:ext cx="7635875" cy="601281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文本框 61"/>
          <p:cNvSpPr txBox="1"/>
          <p:nvPr>
            <p:custDataLst>
              <p:tags r:id="rId1"/>
            </p:custDataLst>
          </p:nvPr>
        </p:nvSpPr>
        <p:spPr>
          <a:xfrm>
            <a:off x="838800" y="36512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 fontScale="90000"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3600"/>
              <a:t>点击确定，</a:t>
            </a:r>
            <a:r>
              <a:rPr lang="zh-CN" sz="3600"/>
              <a:t>你的等级就从小太阳变成了一级青铜小王冠</a:t>
            </a:r>
            <a:r>
              <a:rPr altLang="zh-CN" sz="3600"/>
              <a:t>...</a:t>
            </a:r>
            <a:endParaRPr altLang="zh-CN" sz="3600"/>
          </a:p>
        </p:txBody>
      </p:sp>
      <p:pic>
        <p:nvPicPr>
          <p:cNvPr id="3" name="图片 2" descr="QQ图片201703141221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3745" y="999490"/>
            <a:ext cx="7392035" cy="581850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9770" y="338455"/>
            <a:ext cx="7813675" cy="619569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>
            <p:custDataLst>
              <p:tags r:id="rId1"/>
            </p:custDataLst>
          </p:nvPr>
        </p:nvSpPr>
        <p:spPr>
          <a:xfrm>
            <a:off x="838800" y="36512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3600"/>
              <a:t>这个函数比较长，所以就截一部分好了。。</a:t>
            </a:r>
            <a:endParaRPr lang="zh-CN" altLang="en-US" sz="36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445" y="1229360"/>
            <a:ext cx="7605395" cy="54102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>
            <p:custDataLst>
              <p:tags r:id="rId1"/>
            </p:custDataLst>
          </p:nvPr>
        </p:nvSpPr>
        <p:spPr>
          <a:xfrm>
            <a:off x="838165" y="344172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 fontScale="50000"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3600"/>
              <a:t>另外这里还有两点，第一，就是要在类中加一个</a:t>
            </a:r>
            <a:r>
              <a:rPr altLang="zh-CN" sz="3600"/>
              <a:t>bool</a:t>
            </a:r>
            <a:r>
              <a:rPr lang="zh-CN" sz="3600"/>
              <a:t>类型，使</a:t>
            </a:r>
            <a:r>
              <a:rPr altLang="zh-CN" sz="3600"/>
              <a:t>MessageBox</a:t>
            </a:r>
            <a:r>
              <a:rPr lang="zh-CN" sz="3600"/>
              <a:t>只走一次，不然会发生你难以想象的灾难！别问我怎么知道的。。（强力</a:t>
            </a:r>
            <a:r>
              <a:rPr altLang="zh-CN" sz="3600"/>
              <a:t>bug</a:t>
            </a:r>
            <a:r>
              <a:rPr lang="zh-CN" sz="3600"/>
              <a:t>之一消息小窗口一直弹出）</a:t>
            </a:r>
            <a:endParaRPr lang="zh-CN" sz="36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635" y="1375410"/>
            <a:ext cx="8524240" cy="467042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文本框 47"/>
          <p:cNvSpPr txBox="1"/>
          <p:nvPr>
            <p:custDataLst>
              <p:tags r:id="rId1"/>
            </p:custDataLst>
          </p:nvPr>
        </p:nvSpPr>
        <p:spPr>
          <a:xfrm>
            <a:off x="838835" y="365125"/>
            <a:ext cx="10403840" cy="762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 fontScale="50000"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3600"/>
              <a:t>第二，就是最好将定时器封装成函数；因为在升级时需要暂停游戏，，要关闭所有定时器，不然屏幕会突然闪一下！也别问我怎么知道的</a:t>
            </a:r>
            <a:r>
              <a:rPr altLang="zh-CN" sz="3600"/>
              <a:t>= =</a:t>
            </a:r>
            <a:r>
              <a:rPr lang="zh-CN" altLang="en-US" sz="3600"/>
              <a:t>（强力</a:t>
            </a:r>
            <a:r>
              <a:rPr altLang="zh-CN" sz="3600"/>
              <a:t>bug</a:t>
            </a:r>
            <a:r>
              <a:rPr lang="zh-CN" sz="3600"/>
              <a:t>之二</a:t>
            </a:r>
            <a:r>
              <a:rPr altLang="zh-CN" sz="3600"/>
              <a:t>,</a:t>
            </a:r>
            <a:r>
              <a:rPr lang="zh-CN" sz="3600"/>
              <a:t>突然闪屏</a:t>
            </a:r>
            <a:r>
              <a:rPr altLang="zh-CN" sz="3600"/>
              <a:t>,</a:t>
            </a:r>
            <a:r>
              <a:rPr lang="zh-CN" sz="3600"/>
              <a:t>突然害怕）</a:t>
            </a:r>
            <a:endParaRPr lang="zh-CN" sz="3600"/>
          </a:p>
          <a:p>
            <a:pPr algn="l"/>
            <a:endParaRPr lang="zh-CN" altLang="en-US" sz="36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120" y="2571750"/>
            <a:ext cx="8054975" cy="425704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835" y="1229360"/>
            <a:ext cx="9748520" cy="92900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文本框 54"/>
          <p:cNvSpPr txBox="1"/>
          <p:nvPr>
            <p:custDataLst>
              <p:tags r:id="rId1"/>
            </p:custDataLst>
          </p:nvPr>
        </p:nvSpPr>
        <p:spPr>
          <a:xfrm>
            <a:off x="838800" y="34480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 fontScale="90000"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3600"/>
              <a:t>制作过程中还有很多好</a:t>
            </a:r>
            <a:r>
              <a:rPr altLang="zh-CN" sz="3600"/>
              <a:t>(bian)</a:t>
            </a:r>
            <a:r>
              <a:rPr lang="zh-CN" altLang="en-US" sz="3600"/>
              <a:t>玩</a:t>
            </a:r>
            <a:r>
              <a:rPr altLang="zh-CN" sz="3600"/>
              <a:t>(tai)</a:t>
            </a:r>
            <a:r>
              <a:rPr lang="zh-CN" sz="3600"/>
              <a:t>的</a:t>
            </a:r>
            <a:r>
              <a:rPr altLang="zh-CN" sz="3600"/>
              <a:t>bug</a:t>
            </a:r>
            <a:r>
              <a:rPr lang="zh-CN" sz="3600"/>
              <a:t>就不一一列举了</a:t>
            </a:r>
            <a:r>
              <a:rPr altLang="zh-CN" sz="3600"/>
              <a:t>...</a:t>
            </a:r>
            <a:endParaRPr altLang="zh-CN" sz="3600"/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838165" y="208470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 fontScale="70000"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sz="3600"/>
              <a:t>总之就到这里了，还有很多地方没有贴出来，哪里叙述得不好请学哥</a:t>
            </a:r>
            <a:r>
              <a:rPr altLang="zh-CN" sz="3600"/>
              <a:t>/</a:t>
            </a:r>
            <a:r>
              <a:rPr lang="zh-CN" sz="3600"/>
              <a:t>学姐们多多见谅了</a:t>
            </a:r>
            <a:r>
              <a:rPr altLang="zh-CN" sz="3600"/>
              <a:t>- -...</a:t>
            </a:r>
            <a:r>
              <a:rPr lang="zh-CN" sz="3600"/>
              <a:t>我要去午睡了。。下午还有</a:t>
            </a:r>
            <a:r>
              <a:rPr altLang="zh-CN" sz="3600"/>
              <a:t>English...</a:t>
            </a:r>
            <a:endParaRPr altLang="zh-CN" sz="3600"/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1073150" y="3898265"/>
            <a:ext cx="10281285" cy="198501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sz="3600"/>
              <a:t>我好像落下了点什么没说</a:t>
            </a:r>
            <a:r>
              <a:rPr altLang="zh-CN" sz="3600"/>
              <a:t>...</a:t>
            </a:r>
            <a:r>
              <a:rPr lang="zh-CN" sz="3600"/>
              <a:t>（突然起床</a:t>
            </a:r>
            <a:r>
              <a:rPr altLang="zh-CN" sz="3600"/>
              <a:t>!</a:t>
            </a:r>
            <a:r>
              <a:rPr lang="zh-CN" sz="3600"/>
              <a:t>）</a:t>
            </a:r>
            <a:endParaRPr lang="zh-CN" sz="3600"/>
          </a:p>
          <a:p>
            <a:pPr algn="l"/>
            <a:r>
              <a:rPr lang="zh-CN" sz="3600"/>
              <a:t>游戏的玩法操作是：上下左右，上是发射炮弹，</a:t>
            </a:r>
            <a:endParaRPr lang="zh-CN" sz="3600"/>
          </a:p>
          <a:p>
            <a:pPr algn="l"/>
            <a:r>
              <a:rPr lang="zh-CN" sz="3600"/>
              <a:t>下是切换炮弹，左右是旋转。。</a:t>
            </a:r>
            <a:endParaRPr lang="zh-CN" sz="3600"/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>
            <p:custDataLst>
              <p:tags r:id="rId1"/>
            </p:custDataLst>
          </p:nvPr>
        </p:nvGrpSpPr>
        <p:grpSpPr>
          <a:xfrm>
            <a:off x="1347633" y="1453540"/>
            <a:ext cx="2554370" cy="2143597"/>
            <a:chOff x="804335" y="3504339"/>
            <a:chExt cx="2449961" cy="1571702"/>
          </a:xfrm>
        </p:grpSpPr>
        <p:sp>
          <p:nvSpPr>
            <p:cNvPr id="13" name="任意多边形 12"/>
            <p:cNvSpPr/>
            <p:nvPr>
              <p:custDataLst>
                <p:tags r:id="rId2"/>
              </p:custDataLst>
            </p:nvPr>
          </p:nvSpPr>
          <p:spPr>
            <a:xfrm>
              <a:off x="872067" y="4080933"/>
              <a:ext cx="2382229" cy="995108"/>
            </a:xfrm>
            <a:custGeom>
              <a:avLst/>
              <a:gdLst>
                <a:gd name="connsiteX0" fmla="*/ 2622717 w 2675467"/>
                <a:gd name="connsiteY0" fmla="*/ 838200 h 1117600"/>
                <a:gd name="connsiteX1" fmla="*/ 2622717 w 2675467"/>
                <a:gd name="connsiteY1" fmla="*/ 975130 h 1117600"/>
                <a:gd name="connsiteX2" fmla="*/ 2533002 w 2675467"/>
                <a:gd name="connsiteY2" fmla="*/ 1064844 h 1117600"/>
                <a:gd name="connsiteX3" fmla="*/ 2396069 w 2675467"/>
                <a:gd name="connsiteY3" fmla="*/ 1064844 h 1117600"/>
                <a:gd name="connsiteX4" fmla="*/ 2396069 w 2675467"/>
                <a:gd name="connsiteY4" fmla="*/ 1083732 h 1117600"/>
                <a:gd name="connsiteX5" fmla="*/ 2537722 w 2675467"/>
                <a:gd name="connsiteY5" fmla="*/ 1083732 h 1117600"/>
                <a:gd name="connsiteX6" fmla="*/ 2641603 w 2675467"/>
                <a:gd name="connsiteY6" fmla="*/ 979851 h 1117600"/>
                <a:gd name="connsiteX7" fmla="*/ 2641603 w 2675467"/>
                <a:gd name="connsiteY7" fmla="*/ 838200 h 1117600"/>
                <a:gd name="connsiteX8" fmla="*/ 152407 w 2675467"/>
                <a:gd name="connsiteY8" fmla="*/ 0 h 1117600"/>
                <a:gd name="connsiteX9" fmla="*/ 2523060 w 2675467"/>
                <a:gd name="connsiteY9" fmla="*/ 0 h 1117600"/>
                <a:gd name="connsiteX10" fmla="*/ 2675467 w 2675467"/>
                <a:gd name="connsiteY10" fmla="*/ 152407 h 1117600"/>
                <a:gd name="connsiteX11" fmla="*/ 2675467 w 2675467"/>
                <a:gd name="connsiteY11" fmla="*/ 965193 h 1117600"/>
                <a:gd name="connsiteX12" fmla="*/ 2523060 w 2675467"/>
                <a:gd name="connsiteY12" fmla="*/ 1117600 h 1117600"/>
                <a:gd name="connsiteX13" fmla="*/ 152407 w 2675467"/>
                <a:gd name="connsiteY13" fmla="*/ 1117600 h 1117600"/>
                <a:gd name="connsiteX14" fmla="*/ 0 w 2675467"/>
                <a:gd name="connsiteY14" fmla="*/ 965193 h 1117600"/>
                <a:gd name="connsiteX15" fmla="*/ 0 w 2675467"/>
                <a:gd name="connsiteY15" fmla="*/ 152407 h 1117600"/>
                <a:gd name="connsiteX16" fmla="*/ 152407 w 2675467"/>
                <a:gd name="connsiteY16" fmla="*/ 0 h 111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75467" h="1117600">
                  <a:moveTo>
                    <a:pt x="2622717" y="838200"/>
                  </a:moveTo>
                  <a:lnTo>
                    <a:pt x="2622717" y="975130"/>
                  </a:lnTo>
                  <a:cubicBezTo>
                    <a:pt x="2622717" y="1024677"/>
                    <a:pt x="2582550" y="1064844"/>
                    <a:pt x="2533002" y="1064844"/>
                  </a:cubicBezTo>
                  <a:lnTo>
                    <a:pt x="2396069" y="1064844"/>
                  </a:lnTo>
                  <a:lnTo>
                    <a:pt x="2396069" y="1083732"/>
                  </a:lnTo>
                  <a:lnTo>
                    <a:pt x="2537722" y="1083732"/>
                  </a:lnTo>
                  <a:cubicBezTo>
                    <a:pt x="2595094" y="1083732"/>
                    <a:pt x="2641603" y="1037223"/>
                    <a:pt x="2641603" y="979851"/>
                  </a:cubicBezTo>
                  <a:lnTo>
                    <a:pt x="2641603" y="838200"/>
                  </a:lnTo>
                  <a:close/>
                  <a:moveTo>
                    <a:pt x="152407" y="0"/>
                  </a:moveTo>
                  <a:lnTo>
                    <a:pt x="2523060" y="0"/>
                  </a:lnTo>
                  <a:cubicBezTo>
                    <a:pt x="2607232" y="0"/>
                    <a:pt x="2675467" y="68235"/>
                    <a:pt x="2675467" y="152407"/>
                  </a:cubicBezTo>
                  <a:lnTo>
                    <a:pt x="2675467" y="965193"/>
                  </a:lnTo>
                  <a:cubicBezTo>
                    <a:pt x="2675467" y="1049365"/>
                    <a:pt x="2607232" y="1117600"/>
                    <a:pt x="2523060" y="1117600"/>
                  </a:cubicBezTo>
                  <a:lnTo>
                    <a:pt x="152407" y="1117600"/>
                  </a:lnTo>
                  <a:cubicBezTo>
                    <a:pt x="68235" y="1117600"/>
                    <a:pt x="0" y="1049365"/>
                    <a:pt x="0" y="965193"/>
                  </a:cubicBezTo>
                  <a:lnTo>
                    <a:pt x="0" y="152407"/>
                  </a:lnTo>
                  <a:cubicBezTo>
                    <a:pt x="0" y="68235"/>
                    <a:pt x="68235" y="0"/>
                    <a:pt x="152407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LOREM IPSUM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任意多边形 13"/>
            <p:cNvSpPr/>
            <p:nvPr>
              <p:custDataLst>
                <p:tags r:id="rId3"/>
              </p:custDataLst>
            </p:nvPr>
          </p:nvSpPr>
          <p:spPr>
            <a:xfrm>
              <a:off x="804335" y="4004734"/>
              <a:ext cx="440267" cy="440264"/>
            </a:xfrm>
            <a:custGeom>
              <a:avLst/>
              <a:gdLst>
                <a:gd name="connsiteX0" fmla="*/ 186270 w 440267"/>
                <a:gd name="connsiteY0" fmla="*/ 0 h 440264"/>
                <a:gd name="connsiteX1" fmla="*/ 440267 w 440267"/>
                <a:gd name="connsiteY1" fmla="*/ 0 h 440264"/>
                <a:gd name="connsiteX2" fmla="*/ 440267 w 440267"/>
                <a:gd name="connsiteY2" fmla="*/ 33868 h 440264"/>
                <a:gd name="connsiteX3" fmla="*/ 194732 w 440267"/>
                <a:gd name="connsiteY3" fmla="*/ 33868 h 440264"/>
                <a:gd name="connsiteX4" fmla="*/ 33865 w 440267"/>
                <a:gd name="connsiteY4" fmla="*/ 194735 h 440264"/>
                <a:gd name="connsiteX5" fmla="*/ 33865 w 440267"/>
                <a:gd name="connsiteY5" fmla="*/ 440264 h 440264"/>
                <a:gd name="connsiteX6" fmla="*/ 0 w 440267"/>
                <a:gd name="connsiteY6" fmla="*/ 440264 h 440264"/>
                <a:gd name="connsiteX7" fmla="*/ 0 w 440267"/>
                <a:gd name="connsiteY7" fmla="*/ 186270 h 440264"/>
                <a:gd name="connsiteX8" fmla="*/ 186270 w 440267"/>
                <a:gd name="connsiteY8" fmla="*/ 0 h 440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0267" h="440264">
                  <a:moveTo>
                    <a:pt x="186270" y="0"/>
                  </a:moveTo>
                  <a:lnTo>
                    <a:pt x="440267" y="0"/>
                  </a:lnTo>
                  <a:lnTo>
                    <a:pt x="440267" y="33868"/>
                  </a:lnTo>
                  <a:lnTo>
                    <a:pt x="194732" y="33868"/>
                  </a:lnTo>
                  <a:cubicBezTo>
                    <a:pt x="105888" y="33868"/>
                    <a:pt x="33865" y="105891"/>
                    <a:pt x="33865" y="194735"/>
                  </a:cubicBezTo>
                  <a:lnTo>
                    <a:pt x="33865" y="440264"/>
                  </a:lnTo>
                  <a:lnTo>
                    <a:pt x="0" y="440264"/>
                  </a:lnTo>
                  <a:lnTo>
                    <a:pt x="0" y="186270"/>
                  </a:lnTo>
                  <a:cubicBezTo>
                    <a:pt x="0" y="83396"/>
                    <a:pt x="83396" y="0"/>
                    <a:pt x="1862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4"/>
              </p:custDataLst>
            </p:nvPr>
          </p:nvSpPr>
          <p:spPr>
            <a:xfrm>
              <a:off x="889001" y="3504339"/>
              <a:ext cx="372535" cy="515791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r>
                <a:rPr lang="en-US" altLang="zh-CN" sz="2400" dirty="0"/>
                <a:t>A</a:t>
              </a:r>
              <a:endParaRPr lang="zh-CN" altLang="en-US" sz="2400" dirty="0"/>
            </a:p>
          </p:txBody>
        </p:sp>
      </p:grpSp>
      <p:grpSp>
        <p:nvGrpSpPr>
          <p:cNvPr id="22" name="组合 21"/>
          <p:cNvGrpSpPr/>
          <p:nvPr>
            <p:custDataLst>
              <p:tags r:id="rId5"/>
            </p:custDataLst>
          </p:nvPr>
        </p:nvGrpSpPr>
        <p:grpSpPr>
          <a:xfrm>
            <a:off x="4783506" y="1453540"/>
            <a:ext cx="2554370" cy="2143597"/>
            <a:chOff x="804335" y="3504339"/>
            <a:chExt cx="2449961" cy="1571702"/>
          </a:xfrm>
        </p:grpSpPr>
        <p:sp>
          <p:nvSpPr>
            <p:cNvPr id="23" name="任意多边形 22"/>
            <p:cNvSpPr/>
            <p:nvPr>
              <p:custDataLst>
                <p:tags r:id="rId6"/>
              </p:custDataLst>
            </p:nvPr>
          </p:nvSpPr>
          <p:spPr>
            <a:xfrm>
              <a:off x="872067" y="4080933"/>
              <a:ext cx="2382229" cy="995108"/>
            </a:xfrm>
            <a:custGeom>
              <a:avLst/>
              <a:gdLst>
                <a:gd name="connsiteX0" fmla="*/ 2622717 w 2675467"/>
                <a:gd name="connsiteY0" fmla="*/ 838200 h 1117600"/>
                <a:gd name="connsiteX1" fmla="*/ 2622717 w 2675467"/>
                <a:gd name="connsiteY1" fmla="*/ 975130 h 1117600"/>
                <a:gd name="connsiteX2" fmla="*/ 2533002 w 2675467"/>
                <a:gd name="connsiteY2" fmla="*/ 1064844 h 1117600"/>
                <a:gd name="connsiteX3" fmla="*/ 2396069 w 2675467"/>
                <a:gd name="connsiteY3" fmla="*/ 1064844 h 1117600"/>
                <a:gd name="connsiteX4" fmla="*/ 2396069 w 2675467"/>
                <a:gd name="connsiteY4" fmla="*/ 1083732 h 1117600"/>
                <a:gd name="connsiteX5" fmla="*/ 2537722 w 2675467"/>
                <a:gd name="connsiteY5" fmla="*/ 1083732 h 1117600"/>
                <a:gd name="connsiteX6" fmla="*/ 2641603 w 2675467"/>
                <a:gd name="connsiteY6" fmla="*/ 979851 h 1117600"/>
                <a:gd name="connsiteX7" fmla="*/ 2641603 w 2675467"/>
                <a:gd name="connsiteY7" fmla="*/ 838200 h 1117600"/>
                <a:gd name="connsiteX8" fmla="*/ 152407 w 2675467"/>
                <a:gd name="connsiteY8" fmla="*/ 0 h 1117600"/>
                <a:gd name="connsiteX9" fmla="*/ 2523060 w 2675467"/>
                <a:gd name="connsiteY9" fmla="*/ 0 h 1117600"/>
                <a:gd name="connsiteX10" fmla="*/ 2675467 w 2675467"/>
                <a:gd name="connsiteY10" fmla="*/ 152407 h 1117600"/>
                <a:gd name="connsiteX11" fmla="*/ 2675467 w 2675467"/>
                <a:gd name="connsiteY11" fmla="*/ 965193 h 1117600"/>
                <a:gd name="connsiteX12" fmla="*/ 2523060 w 2675467"/>
                <a:gd name="connsiteY12" fmla="*/ 1117600 h 1117600"/>
                <a:gd name="connsiteX13" fmla="*/ 152407 w 2675467"/>
                <a:gd name="connsiteY13" fmla="*/ 1117600 h 1117600"/>
                <a:gd name="connsiteX14" fmla="*/ 0 w 2675467"/>
                <a:gd name="connsiteY14" fmla="*/ 965193 h 1117600"/>
                <a:gd name="connsiteX15" fmla="*/ 0 w 2675467"/>
                <a:gd name="connsiteY15" fmla="*/ 152407 h 1117600"/>
                <a:gd name="connsiteX16" fmla="*/ 152407 w 2675467"/>
                <a:gd name="connsiteY16" fmla="*/ 0 h 111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75467" h="1117600">
                  <a:moveTo>
                    <a:pt x="2622717" y="838200"/>
                  </a:moveTo>
                  <a:lnTo>
                    <a:pt x="2622717" y="975130"/>
                  </a:lnTo>
                  <a:cubicBezTo>
                    <a:pt x="2622717" y="1024677"/>
                    <a:pt x="2582550" y="1064844"/>
                    <a:pt x="2533002" y="1064844"/>
                  </a:cubicBezTo>
                  <a:lnTo>
                    <a:pt x="2396069" y="1064844"/>
                  </a:lnTo>
                  <a:lnTo>
                    <a:pt x="2396069" y="1083732"/>
                  </a:lnTo>
                  <a:lnTo>
                    <a:pt x="2537722" y="1083732"/>
                  </a:lnTo>
                  <a:cubicBezTo>
                    <a:pt x="2595094" y="1083732"/>
                    <a:pt x="2641603" y="1037223"/>
                    <a:pt x="2641603" y="979851"/>
                  </a:cubicBezTo>
                  <a:lnTo>
                    <a:pt x="2641603" y="838200"/>
                  </a:lnTo>
                  <a:close/>
                  <a:moveTo>
                    <a:pt x="152407" y="0"/>
                  </a:moveTo>
                  <a:lnTo>
                    <a:pt x="2523060" y="0"/>
                  </a:lnTo>
                  <a:cubicBezTo>
                    <a:pt x="2607232" y="0"/>
                    <a:pt x="2675467" y="68235"/>
                    <a:pt x="2675467" y="152407"/>
                  </a:cubicBezTo>
                  <a:lnTo>
                    <a:pt x="2675467" y="965193"/>
                  </a:lnTo>
                  <a:cubicBezTo>
                    <a:pt x="2675467" y="1049365"/>
                    <a:pt x="2607232" y="1117600"/>
                    <a:pt x="2523060" y="1117600"/>
                  </a:cubicBezTo>
                  <a:lnTo>
                    <a:pt x="152407" y="1117600"/>
                  </a:lnTo>
                  <a:cubicBezTo>
                    <a:pt x="68235" y="1117600"/>
                    <a:pt x="0" y="1049365"/>
                    <a:pt x="0" y="965193"/>
                  </a:cubicBezTo>
                  <a:lnTo>
                    <a:pt x="0" y="152407"/>
                  </a:lnTo>
                  <a:cubicBezTo>
                    <a:pt x="0" y="68235"/>
                    <a:pt x="68235" y="0"/>
                    <a:pt x="152407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LOREM IPSUM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任意多边形 23"/>
            <p:cNvSpPr/>
            <p:nvPr>
              <p:custDataLst>
                <p:tags r:id="rId7"/>
              </p:custDataLst>
            </p:nvPr>
          </p:nvSpPr>
          <p:spPr>
            <a:xfrm>
              <a:off x="804335" y="4004734"/>
              <a:ext cx="440267" cy="440264"/>
            </a:xfrm>
            <a:custGeom>
              <a:avLst/>
              <a:gdLst>
                <a:gd name="connsiteX0" fmla="*/ 186270 w 440267"/>
                <a:gd name="connsiteY0" fmla="*/ 0 h 440264"/>
                <a:gd name="connsiteX1" fmla="*/ 440267 w 440267"/>
                <a:gd name="connsiteY1" fmla="*/ 0 h 440264"/>
                <a:gd name="connsiteX2" fmla="*/ 440267 w 440267"/>
                <a:gd name="connsiteY2" fmla="*/ 33868 h 440264"/>
                <a:gd name="connsiteX3" fmla="*/ 194732 w 440267"/>
                <a:gd name="connsiteY3" fmla="*/ 33868 h 440264"/>
                <a:gd name="connsiteX4" fmla="*/ 33865 w 440267"/>
                <a:gd name="connsiteY4" fmla="*/ 194735 h 440264"/>
                <a:gd name="connsiteX5" fmla="*/ 33865 w 440267"/>
                <a:gd name="connsiteY5" fmla="*/ 440264 h 440264"/>
                <a:gd name="connsiteX6" fmla="*/ 0 w 440267"/>
                <a:gd name="connsiteY6" fmla="*/ 440264 h 440264"/>
                <a:gd name="connsiteX7" fmla="*/ 0 w 440267"/>
                <a:gd name="connsiteY7" fmla="*/ 186270 h 440264"/>
                <a:gd name="connsiteX8" fmla="*/ 186270 w 440267"/>
                <a:gd name="connsiteY8" fmla="*/ 0 h 440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0267" h="440264">
                  <a:moveTo>
                    <a:pt x="186270" y="0"/>
                  </a:moveTo>
                  <a:lnTo>
                    <a:pt x="440267" y="0"/>
                  </a:lnTo>
                  <a:lnTo>
                    <a:pt x="440267" y="33868"/>
                  </a:lnTo>
                  <a:lnTo>
                    <a:pt x="194732" y="33868"/>
                  </a:lnTo>
                  <a:cubicBezTo>
                    <a:pt x="105888" y="33868"/>
                    <a:pt x="33865" y="105891"/>
                    <a:pt x="33865" y="194735"/>
                  </a:cubicBezTo>
                  <a:lnTo>
                    <a:pt x="33865" y="440264"/>
                  </a:lnTo>
                  <a:lnTo>
                    <a:pt x="0" y="440264"/>
                  </a:lnTo>
                  <a:lnTo>
                    <a:pt x="0" y="186270"/>
                  </a:lnTo>
                  <a:cubicBezTo>
                    <a:pt x="0" y="83396"/>
                    <a:pt x="83396" y="0"/>
                    <a:pt x="1862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5" name="文本框 24"/>
            <p:cNvSpPr txBox="1"/>
            <p:nvPr>
              <p:custDataLst>
                <p:tags r:id="rId8"/>
              </p:custDataLst>
            </p:nvPr>
          </p:nvSpPr>
          <p:spPr>
            <a:xfrm>
              <a:off x="889001" y="3504339"/>
              <a:ext cx="372535" cy="515791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r>
                <a:rPr lang="en-US" altLang="zh-CN" sz="2400" dirty="0"/>
                <a:t>B</a:t>
              </a:r>
              <a:endParaRPr lang="zh-CN" altLang="en-US" sz="2400" dirty="0"/>
            </a:p>
          </p:txBody>
        </p:sp>
      </p:grpSp>
      <p:grpSp>
        <p:nvGrpSpPr>
          <p:cNvPr id="26" name="组合 25"/>
          <p:cNvGrpSpPr/>
          <p:nvPr>
            <p:custDataLst>
              <p:tags r:id="rId9"/>
            </p:custDataLst>
          </p:nvPr>
        </p:nvGrpSpPr>
        <p:grpSpPr>
          <a:xfrm>
            <a:off x="8282335" y="1453540"/>
            <a:ext cx="2554370" cy="2143597"/>
            <a:chOff x="804335" y="3504339"/>
            <a:chExt cx="2449961" cy="1571702"/>
          </a:xfrm>
        </p:grpSpPr>
        <p:sp>
          <p:nvSpPr>
            <p:cNvPr id="27" name="任意多边形 26"/>
            <p:cNvSpPr/>
            <p:nvPr>
              <p:custDataLst>
                <p:tags r:id="rId10"/>
              </p:custDataLst>
            </p:nvPr>
          </p:nvSpPr>
          <p:spPr>
            <a:xfrm>
              <a:off x="872067" y="4080933"/>
              <a:ext cx="2382229" cy="995108"/>
            </a:xfrm>
            <a:custGeom>
              <a:avLst/>
              <a:gdLst>
                <a:gd name="connsiteX0" fmla="*/ 2622717 w 2675467"/>
                <a:gd name="connsiteY0" fmla="*/ 838200 h 1117600"/>
                <a:gd name="connsiteX1" fmla="*/ 2622717 w 2675467"/>
                <a:gd name="connsiteY1" fmla="*/ 975130 h 1117600"/>
                <a:gd name="connsiteX2" fmla="*/ 2533002 w 2675467"/>
                <a:gd name="connsiteY2" fmla="*/ 1064844 h 1117600"/>
                <a:gd name="connsiteX3" fmla="*/ 2396069 w 2675467"/>
                <a:gd name="connsiteY3" fmla="*/ 1064844 h 1117600"/>
                <a:gd name="connsiteX4" fmla="*/ 2396069 w 2675467"/>
                <a:gd name="connsiteY4" fmla="*/ 1083732 h 1117600"/>
                <a:gd name="connsiteX5" fmla="*/ 2537722 w 2675467"/>
                <a:gd name="connsiteY5" fmla="*/ 1083732 h 1117600"/>
                <a:gd name="connsiteX6" fmla="*/ 2641603 w 2675467"/>
                <a:gd name="connsiteY6" fmla="*/ 979851 h 1117600"/>
                <a:gd name="connsiteX7" fmla="*/ 2641603 w 2675467"/>
                <a:gd name="connsiteY7" fmla="*/ 838200 h 1117600"/>
                <a:gd name="connsiteX8" fmla="*/ 152407 w 2675467"/>
                <a:gd name="connsiteY8" fmla="*/ 0 h 1117600"/>
                <a:gd name="connsiteX9" fmla="*/ 2523060 w 2675467"/>
                <a:gd name="connsiteY9" fmla="*/ 0 h 1117600"/>
                <a:gd name="connsiteX10" fmla="*/ 2675467 w 2675467"/>
                <a:gd name="connsiteY10" fmla="*/ 152407 h 1117600"/>
                <a:gd name="connsiteX11" fmla="*/ 2675467 w 2675467"/>
                <a:gd name="connsiteY11" fmla="*/ 965193 h 1117600"/>
                <a:gd name="connsiteX12" fmla="*/ 2523060 w 2675467"/>
                <a:gd name="connsiteY12" fmla="*/ 1117600 h 1117600"/>
                <a:gd name="connsiteX13" fmla="*/ 152407 w 2675467"/>
                <a:gd name="connsiteY13" fmla="*/ 1117600 h 1117600"/>
                <a:gd name="connsiteX14" fmla="*/ 0 w 2675467"/>
                <a:gd name="connsiteY14" fmla="*/ 965193 h 1117600"/>
                <a:gd name="connsiteX15" fmla="*/ 0 w 2675467"/>
                <a:gd name="connsiteY15" fmla="*/ 152407 h 1117600"/>
                <a:gd name="connsiteX16" fmla="*/ 152407 w 2675467"/>
                <a:gd name="connsiteY16" fmla="*/ 0 h 111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75467" h="1117600">
                  <a:moveTo>
                    <a:pt x="2622717" y="838200"/>
                  </a:moveTo>
                  <a:lnTo>
                    <a:pt x="2622717" y="975130"/>
                  </a:lnTo>
                  <a:cubicBezTo>
                    <a:pt x="2622717" y="1024677"/>
                    <a:pt x="2582550" y="1064844"/>
                    <a:pt x="2533002" y="1064844"/>
                  </a:cubicBezTo>
                  <a:lnTo>
                    <a:pt x="2396069" y="1064844"/>
                  </a:lnTo>
                  <a:lnTo>
                    <a:pt x="2396069" y="1083732"/>
                  </a:lnTo>
                  <a:lnTo>
                    <a:pt x="2537722" y="1083732"/>
                  </a:lnTo>
                  <a:cubicBezTo>
                    <a:pt x="2595094" y="1083732"/>
                    <a:pt x="2641603" y="1037223"/>
                    <a:pt x="2641603" y="979851"/>
                  </a:cubicBezTo>
                  <a:lnTo>
                    <a:pt x="2641603" y="838200"/>
                  </a:lnTo>
                  <a:close/>
                  <a:moveTo>
                    <a:pt x="152407" y="0"/>
                  </a:moveTo>
                  <a:lnTo>
                    <a:pt x="2523060" y="0"/>
                  </a:lnTo>
                  <a:cubicBezTo>
                    <a:pt x="2607232" y="0"/>
                    <a:pt x="2675467" y="68235"/>
                    <a:pt x="2675467" y="152407"/>
                  </a:cubicBezTo>
                  <a:lnTo>
                    <a:pt x="2675467" y="965193"/>
                  </a:lnTo>
                  <a:cubicBezTo>
                    <a:pt x="2675467" y="1049365"/>
                    <a:pt x="2607232" y="1117600"/>
                    <a:pt x="2523060" y="1117600"/>
                  </a:cubicBezTo>
                  <a:lnTo>
                    <a:pt x="152407" y="1117600"/>
                  </a:lnTo>
                  <a:cubicBezTo>
                    <a:pt x="68235" y="1117600"/>
                    <a:pt x="0" y="1049365"/>
                    <a:pt x="0" y="965193"/>
                  </a:cubicBezTo>
                  <a:lnTo>
                    <a:pt x="0" y="152407"/>
                  </a:lnTo>
                  <a:cubicBezTo>
                    <a:pt x="0" y="68235"/>
                    <a:pt x="68235" y="0"/>
                    <a:pt x="152407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LOREM IPSUM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8" name="任意多边形 27"/>
            <p:cNvSpPr/>
            <p:nvPr>
              <p:custDataLst>
                <p:tags r:id="rId11"/>
              </p:custDataLst>
            </p:nvPr>
          </p:nvSpPr>
          <p:spPr>
            <a:xfrm>
              <a:off x="804335" y="4004734"/>
              <a:ext cx="440267" cy="440264"/>
            </a:xfrm>
            <a:custGeom>
              <a:avLst/>
              <a:gdLst>
                <a:gd name="connsiteX0" fmla="*/ 186270 w 440267"/>
                <a:gd name="connsiteY0" fmla="*/ 0 h 440264"/>
                <a:gd name="connsiteX1" fmla="*/ 440267 w 440267"/>
                <a:gd name="connsiteY1" fmla="*/ 0 h 440264"/>
                <a:gd name="connsiteX2" fmla="*/ 440267 w 440267"/>
                <a:gd name="connsiteY2" fmla="*/ 33868 h 440264"/>
                <a:gd name="connsiteX3" fmla="*/ 194732 w 440267"/>
                <a:gd name="connsiteY3" fmla="*/ 33868 h 440264"/>
                <a:gd name="connsiteX4" fmla="*/ 33865 w 440267"/>
                <a:gd name="connsiteY4" fmla="*/ 194735 h 440264"/>
                <a:gd name="connsiteX5" fmla="*/ 33865 w 440267"/>
                <a:gd name="connsiteY5" fmla="*/ 440264 h 440264"/>
                <a:gd name="connsiteX6" fmla="*/ 0 w 440267"/>
                <a:gd name="connsiteY6" fmla="*/ 440264 h 440264"/>
                <a:gd name="connsiteX7" fmla="*/ 0 w 440267"/>
                <a:gd name="connsiteY7" fmla="*/ 186270 h 440264"/>
                <a:gd name="connsiteX8" fmla="*/ 186270 w 440267"/>
                <a:gd name="connsiteY8" fmla="*/ 0 h 440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0267" h="440264">
                  <a:moveTo>
                    <a:pt x="186270" y="0"/>
                  </a:moveTo>
                  <a:lnTo>
                    <a:pt x="440267" y="0"/>
                  </a:lnTo>
                  <a:lnTo>
                    <a:pt x="440267" y="33868"/>
                  </a:lnTo>
                  <a:lnTo>
                    <a:pt x="194732" y="33868"/>
                  </a:lnTo>
                  <a:cubicBezTo>
                    <a:pt x="105888" y="33868"/>
                    <a:pt x="33865" y="105891"/>
                    <a:pt x="33865" y="194735"/>
                  </a:cubicBezTo>
                  <a:lnTo>
                    <a:pt x="33865" y="440264"/>
                  </a:lnTo>
                  <a:lnTo>
                    <a:pt x="0" y="440264"/>
                  </a:lnTo>
                  <a:lnTo>
                    <a:pt x="0" y="186270"/>
                  </a:lnTo>
                  <a:cubicBezTo>
                    <a:pt x="0" y="83396"/>
                    <a:pt x="83396" y="0"/>
                    <a:pt x="1862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9" name="文本框 28"/>
            <p:cNvSpPr txBox="1"/>
            <p:nvPr>
              <p:custDataLst>
                <p:tags r:id="rId12"/>
              </p:custDataLst>
            </p:nvPr>
          </p:nvSpPr>
          <p:spPr>
            <a:xfrm>
              <a:off x="889001" y="3504339"/>
              <a:ext cx="372535" cy="515791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r>
                <a:rPr lang="en-US" altLang="zh-CN" sz="2400" dirty="0"/>
                <a:t>C</a:t>
              </a:r>
              <a:endParaRPr lang="zh-CN" altLang="en-US" sz="2400" dirty="0"/>
            </a:p>
          </p:txBody>
        </p:sp>
      </p:grpSp>
      <p:grpSp>
        <p:nvGrpSpPr>
          <p:cNvPr id="30" name="组合 29"/>
          <p:cNvGrpSpPr/>
          <p:nvPr>
            <p:custDataLst>
              <p:tags r:id="rId13"/>
            </p:custDataLst>
          </p:nvPr>
        </p:nvGrpSpPr>
        <p:grpSpPr>
          <a:xfrm>
            <a:off x="1355297" y="4074323"/>
            <a:ext cx="2554370" cy="2143597"/>
            <a:chOff x="804335" y="3504339"/>
            <a:chExt cx="2449961" cy="1571702"/>
          </a:xfrm>
        </p:grpSpPr>
        <p:sp>
          <p:nvSpPr>
            <p:cNvPr id="31" name="任意多边形 30"/>
            <p:cNvSpPr/>
            <p:nvPr>
              <p:custDataLst>
                <p:tags r:id="rId14"/>
              </p:custDataLst>
            </p:nvPr>
          </p:nvSpPr>
          <p:spPr>
            <a:xfrm>
              <a:off x="872067" y="4080933"/>
              <a:ext cx="2382229" cy="995108"/>
            </a:xfrm>
            <a:custGeom>
              <a:avLst/>
              <a:gdLst>
                <a:gd name="connsiteX0" fmla="*/ 2622717 w 2675467"/>
                <a:gd name="connsiteY0" fmla="*/ 838200 h 1117600"/>
                <a:gd name="connsiteX1" fmla="*/ 2622717 w 2675467"/>
                <a:gd name="connsiteY1" fmla="*/ 975130 h 1117600"/>
                <a:gd name="connsiteX2" fmla="*/ 2533002 w 2675467"/>
                <a:gd name="connsiteY2" fmla="*/ 1064844 h 1117600"/>
                <a:gd name="connsiteX3" fmla="*/ 2396069 w 2675467"/>
                <a:gd name="connsiteY3" fmla="*/ 1064844 h 1117600"/>
                <a:gd name="connsiteX4" fmla="*/ 2396069 w 2675467"/>
                <a:gd name="connsiteY4" fmla="*/ 1083732 h 1117600"/>
                <a:gd name="connsiteX5" fmla="*/ 2537722 w 2675467"/>
                <a:gd name="connsiteY5" fmla="*/ 1083732 h 1117600"/>
                <a:gd name="connsiteX6" fmla="*/ 2641603 w 2675467"/>
                <a:gd name="connsiteY6" fmla="*/ 979851 h 1117600"/>
                <a:gd name="connsiteX7" fmla="*/ 2641603 w 2675467"/>
                <a:gd name="connsiteY7" fmla="*/ 838200 h 1117600"/>
                <a:gd name="connsiteX8" fmla="*/ 152407 w 2675467"/>
                <a:gd name="connsiteY8" fmla="*/ 0 h 1117600"/>
                <a:gd name="connsiteX9" fmla="*/ 2523060 w 2675467"/>
                <a:gd name="connsiteY9" fmla="*/ 0 h 1117600"/>
                <a:gd name="connsiteX10" fmla="*/ 2675467 w 2675467"/>
                <a:gd name="connsiteY10" fmla="*/ 152407 h 1117600"/>
                <a:gd name="connsiteX11" fmla="*/ 2675467 w 2675467"/>
                <a:gd name="connsiteY11" fmla="*/ 965193 h 1117600"/>
                <a:gd name="connsiteX12" fmla="*/ 2523060 w 2675467"/>
                <a:gd name="connsiteY12" fmla="*/ 1117600 h 1117600"/>
                <a:gd name="connsiteX13" fmla="*/ 152407 w 2675467"/>
                <a:gd name="connsiteY13" fmla="*/ 1117600 h 1117600"/>
                <a:gd name="connsiteX14" fmla="*/ 0 w 2675467"/>
                <a:gd name="connsiteY14" fmla="*/ 965193 h 1117600"/>
                <a:gd name="connsiteX15" fmla="*/ 0 w 2675467"/>
                <a:gd name="connsiteY15" fmla="*/ 152407 h 1117600"/>
                <a:gd name="connsiteX16" fmla="*/ 152407 w 2675467"/>
                <a:gd name="connsiteY16" fmla="*/ 0 h 111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75467" h="1117600">
                  <a:moveTo>
                    <a:pt x="2622717" y="838200"/>
                  </a:moveTo>
                  <a:lnTo>
                    <a:pt x="2622717" y="975130"/>
                  </a:lnTo>
                  <a:cubicBezTo>
                    <a:pt x="2622717" y="1024677"/>
                    <a:pt x="2582550" y="1064844"/>
                    <a:pt x="2533002" y="1064844"/>
                  </a:cubicBezTo>
                  <a:lnTo>
                    <a:pt x="2396069" y="1064844"/>
                  </a:lnTo>
                  <a:lnTo>
                    <a:pt x="2396069" y="1083732"/>
                  </a:lnTo>
                  <a:lnTo>
                    <a:pt x="2537722" y="1083732"/>
                  </a:lnTo>
                  <a:cubicBezTo>
                    <a:pt x="2595094" y="1083732"/>
                    <a:pt x="2641603" y="1037223"/>
                    <a:pt x="2641603" y="979851"/>
                  </a:cubicBezTo>
                  <a:lnTo>
                    <a:pt x="2641603" y="838200"/>
                  </a:lnTo>
                  <a:close/>
                  <a:moveTo>
                    <a:pt x="152407" y="0"/>
                  </a:moveTo>
                  <a:lnTo>
                    <a:pt x="2523060" y="0"/>
                  </a:lnTo>
                  <a:cubicBezTo>
                    <a:pt x="2607232" y="0"/>
                    <a:pt x="2675467" y="68235"/>
                    <a:pt x="2675467" y="152407"/>
                  </a:cubicBezTo>
                  <a:lnTo>
                    <a:pt x="2675467" y="965193"/>
                  </a:lnTo>
                  <a:cubicBezTo>
                    <a:pt x="2675467" y="1049365"/>
                    <a:pt x="2607232" y="1117600"/>
                    <a:pt x="2523060" y="1117600"/>
                  </a:cubicBezTo>
                  <a:lnTo>
                    <a:pt x="152407" y="1117600"/>
                  </a:lnTo>
                  <a:cubicBezTo>
                    <a:pt x="68235" y="1117600"/>
                    <a:pt x="0" y="1049365"/>
                    <a:pt x="0" y="965193"/>
                  </a:cubicBezTo>
                  <a:lnTo>
                    <a:pt x="0" y="152407"/>
                  </a:lnTo>
                  <a:cubicBezTo>
                    <a:pt x="0" y="68235"/>
                    <a:pt x="68235" y="0"/>
                    <a:pt x="152407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LOREM IPSUM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任意多边形 31"/>
            <p:cNvSpPr/>
            <p:nvPr>
              <p:custDataLst>
                <p:tags r:id="rId15"/>
              </p:custDataLst>
            </p:nvPr>
          </p:nvSpPr>
          <p:spPr>
            <a:xfrm>
              <a:off x="804335" y="4004734"/>
              <a:ext cx="440267" cy="440264"/>
            </a:xfrm>
            <a:custGeom>
              <a:avLst/>
              <a:gdLst>
                <a:gd name="connsiteX0" fmla="*/ 186270 w 440267"/>
                <a:gd name="connsiteY0" fmla="*/ 0 h 440264"/>
                <a:gd name="connsiteX1" fmla="*/ 440267 w 440267"/>
                <a:gd name="connsiteY1" fmla="*/ 0 h 440264"/>
                <a:gd name="connsiteX2" fmla="*/ 440267 w 440267"/>
                <a:gd name="connsiteY2" fmla="*/ 33868 h 440264"/>
                <a:gd name="connsiteX3" fmla="*/ 194732 w 440267"/>
                <a:gd name="connsiteY3" fmla="*/ 33868 h 440264"/>
                <a:gd name="connsiteX4" fmla="*/ 33865 w 440267"/>
                <a:gd name="connsiteY4" fmla="*/ 194735 h 440264"/>
                <a:gd name="connsiteX5" fmla="*/ 33865 w 440267"/>
                <a:gd name="connsiteY5" fmla="*/ 440264 h 440264"/>
                <a:gd name="connsiteX6" fmla="*/ 0 w 440267"/>
                <a:gd name="connsiteY6" fmla="*/ 440264 h 440264"/>
                <a:gd name="connsiteX7" fmla="*/ 0 w 440267"/>
                <a:gd name="connsiteY7" fmla="*/ 186270 h 440264"/>
                <a:gd name="connsiteX8" fmla="*/ 186270 w 440267"/>
                <a:gd name="connsiteY8" fmla="*/ 0 h 440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0267" h="440264">
                  <a:moveTo>
                    <a:pt x="186270" y="0"/>
                  </a:moveTo>
                  <a:lnTo>
                    <a:pt x="440267" y="0"/>
                  </a:lnTo>
                  <a:lnTo>
                    <a:pt x="440267" y="33868"/>
                  </a:lnTo>
                  <a:lnTo>
                    <a:pt x="194732" y="33868"/>
                  </a:lnTo>
                  <a:cubicBezTo>
                    <a:pt x="105888" y="33868"/>
                    <a:pt x="33865" y="105891"/>
                    <a:pt x="33865" y="194735"/>
                  </a:cubicBezTo>
                  <a:lnTo>
                    <a:pt x="33865" y="440264"/>
                  </a:lnTo>
                  <a:lnTo>
                    <a:pt x="0" y="440264"/>
                  </a:lnTo>
                  <a:lnTo>
                    <a:pt x="0" y="186270"/>
                  </a:lnTo>
                  <a:cubicBezTo>
                    <a:pt x="0" y="83396"/>
                    <a:pt x="83396" y="0"/>
                    <a:pt x="1862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16"/>
              </p:custDataLst>
            </p:nvPr>
          </p:nvSpPr>
          <p:spPr>
            <a:xfrm>
              <a:off x="889001" y="3504339"/>
              <a:ext cx="372535" cy="515791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r>
                <a:rPr lang="en-US" altLang="zh-CN" sz="2400" dirty="0"/>
                <a:t>D</a:t>
              </a:r>
              <a:endParaRPr lang="zh-CN" altLang="en-US" sz="2400" dirty="0"/>
            </a:p>
          </p:txBody>
        </p:sp>
      </p:grpSp>
      <p:grpSp>
        <p:nvGrpSpPr>
          <p:cNvPr id="34" name="组合 33"/>
          <p:cNvGrpSpPr/>
          <p:nvPr>
            <p:custDataLst>
              <p:tags r:id="rId17"/>
            </p:custDataLst>
          </p:nvPr>
        </p:nvGrpSpPr>
        <p:grpSpPr>
          <a:xfrm>
            <a:off x="4822647" y="4074323"/>
            <a:ext cx="2554370" cy="2143597"/>
            <a:chOff x="804335" y="3504339"/>
            <a:chExt cx="2449961" cy="1571702"/>
          </a:xfrm>
        </p:grpSpPr>
        <p:sp>
          <p:nvSpPr>
            <p:cNvPr id="35" name="任意多边形 34"/>
            <p:cNvSpPr/>
            <p:nvPr>
              <p:custDataLst>
                <p:tags r:id="rId18"/>
              </p:custDataLst>
            </p:nvPr>
          </p:nvSpPr>
          <p:spPr>
            <a:xfrm>
              <a:off x="872067" y="4080933"/>
              <a:ext cx="2382229" cy="995108"/>
            </a:xfrm>
            <a:custGeom>
              <a:avLst/>
              <a:gdLst>
                <a:gd name="connsiteX0" fmla="*/ 2622717 w 2675467"/>
                <a:gd name="connsiteY0" fmla="*/ 838200 h 1117600"/>
                <a:gd name="connsiteX1" fmla="*/ 2622717 w 2675467"/>
                <a:gd name="connsiteY1" fmla="*/ 975130 h 1117600"/>
                <a:gd name="connsiteX2" fmla="*/ 2533002 w 2675467"/>
                <a:gd name="connsiteY2" fmla="*/ 1064844 h 1117600"/>
                <a:gd name="connsiteX3" fmla="*/ 2396069 w 2675467"/>
                <a:gd name="connsiteY3" fmla="*/ 1064844 h 1117600"/>
                <a:gd name="connsiteX4" fmla="*/ 2396069 w 2675467"/>
                <a:gd name="connsiteY4" fmla="*/ 1083732 h 1117600"/>
                <a:gd name="connsiteX5" fmla="*/ 2537722 w 2675467"/>
                <a:gd name="connsiteY5" fmla="*/ 1083732 h 1117600"/>
                <a:gd name="connsiteX6" fmla="*/ 2641603 w 2675467"/>
                <a:gd name="connsiteY6" fmla="*/ 979851 h 1117600"/>
                <a:gd name="connsiteX7" fmla="*/ 2641603 w 2675467"/>
                <a:gd name="connsiteY7" fmla="*/ 838200 h 1117600"/>
                <a:gd name="connsiteX8" fmla="*/ 152407 w 2675467"/>
                <a:gd name="connsiteY8" fmla="*/ 0 h 1117600"/>
                <a:gd name="connsiteX9" fmla="*/ 2523060 w 2675467"/>
                <a:gd name="connsiteY9" fmla="*/ 0 h 1117600"/>
                <a:gd name="connsiteX10" fmla="*/ 2675467 w 2675467"/>
                <a:gd name="connsiteY10" fmla="*/ 152407 h 1117600"/>
                <a:gd name="connsiteX11" fmla="*/ 2675467 w 2675467"/>
                <a:gd name="connsiteY11" fmla="*/ 965193 h 1117600"/>
                <a:gd name="connsiteX12" fmla="*/ 2523060 w 2675467"/>
                <a:gd name="connsiteY12" fmla="*/ 1117600 h 1117600"/>
                <a:gd name="connsiteX13" fmla="*/ 152407 w 2675467"/>
                <a:gd name="connsiteY13" fmla="*/ 1117600 h 1117600"/>
                <a:gd name="connsiteX14" fmla="*/ 0 w 2675467"/>
                <a:gd name="connsiteY14" fmla="*/ 965193 h 1117600"/>
                <a:gd name="connsiteX15" fmla="*/ 0 w 2675467"/>
                <a:gd name="connsiteY15" fmla="*/ 152407 h 1117600"/>
                <a:gd name="connsiteX16" fmla="*/ 152407 w 2675467"/>
                <a:gd name="connsiteY16" fmla="*/ 0 h 111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75467" h="1117600">
                  <a:moveTo>
                    <a:pt x="2622717" y="838200"/>
                  </a:moveTo>
                  <a:lnTo>
                    <a:pt x="2622717" y="975130"/>
                  </a:lnTo>
                  <a:cubicBezTo>
                    <a:pt x="2622717" y="1024677"/>
                    <a:pt x="2582550" y="1064844"/>
                    <a:pt x="2533002" y="1064844"/>
                  </a:cubicBezTo>
                  <a:lnTo>
                    <a:pt x="2396069" y="1064844"/>
                  </a:lnTo>
                  <a:lnTo>
                    <a:pt x="2396069" y="1083732"/>
                  </a:lnTo>
                  <a:lnTo>
                    <a:pt x="2537722" y="1083732"/>
                  </a:lnTo>
                  <a:cubicBezTo>
                    <a:pt x="2595094" y="1083732"/>
                    <a:pt x="2641603" y="1037223"/>
                    <a:pt x="2641603" y="979851"/>
                  </a:cubicBezTo>
                  <a:lnTo>
                    <a:pt x="2641603" y="838200"/>
                  </a:lnTo>
                  <a:close/>
                  <a:moveTo>
                    <a:pt x="152407" y="0"/>
                  </a:moveTo>
                  <a:lnTo>
                    <a:pt x="2523060" y="0"/>
                  </a:lnTo>
                  <a:cubicBezTo>
                    <a:pt x="2607232" y="0"/>
                    <a:pt x="2675467" y="68235"/>
                    <a:pt x="2675467" y="152407"/>
                  </a:cubicBezTo>
                  <a:lnTo>
                    <a:pt x="2675467" y="965193"/>
                  </a:lnTo>
                  <a:cubicBezTo>
                    <a:pt x="2675467" y="1049365"/>
                    <a:pt x="2607232" y="1117600"/>
                    <a:pt x="2523060" y="1117600"/>
                  </a:cubicBezTo>
                  <a:lnTo>
                    <a:pt x="152407" y="1117600"/>
                  </a:lnTo>
                  <a:cubicBezTo>
                    <a:pt x="68235" y="1117600"/>
                    <a:pt x="0" y="1049365"/>
                    <a:pt x="0" y="965193"/>
                  </a:cubicBezTo>
                  <a:lnTo>
                    <a:pt x="0" y="152407"/>
                  </a:lnTo>
                  <a:cubicBezTo>
                    <a:pt x="0" y="68235"/>
                    <a:pt x="68235" y="0"/>
                    <a:pt x="152407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LOREM IPSUM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6" name="任意多边形 35"/>
            <p:cNvSpPr/>
            <p:nvPr>
              <p:custDataLst>
                <p:tags r:id="rId19"/>
              </p:custDataLst>
            </p:nvPr>
          </p:nvSpPr>
          <p:spPr>
            <a:xfrm>
              <a:off x="804335" y="4004734"/>
              <a:ext cx="440267" cy="440264"/>
            </a:xfrm>
            <a:custGeom>
              <a:avLst/>
              <a:gdLst>
                <a:gd name="connsiteX0" fmla="*/ 186270 w 440267"/>
                <a:gd name="connsiteY0" fmla="*/ 0 h 440264"/>
                <a:gd name="connsiteX1" fmla="*/ 440267 w 440267"/>
                <a:gd name="connsiteY1" fmla="*/ 0 h 440264"/>
                <a:gd name="connsiteX2" fmla="*/ 440267 w 440267"/>
                <a:gd name="connsiteY2" fmla="*/ 33868 h 440264"/>
                <a:gd name="connsiteX3" fmla="*/ 194732 w 440267"/>
                <a:gd name="connsiteY3" fmla="*/ 33868 h 440264"/>
                <a:gd name="connsiteX4" fmla="*/ 33865 w 440267"/>
                <a:gd name="connsiteY4" fmla="*/ 194735 h 440264"/>
                <a:gd name="connsiteX5" fmla="*/ 33865 w 440267"/>
                <a:gd name="connsiteY5" fmla="*/ 440264 h 440264"/>
                <a:gd name="connsiteX6" fmla="*/ 0 w 440267"/>
                <a:gd name="connsiteY6" fmla="*/ 440264 h 440264"/>
                <a:gd name="connsiteX7" fmla="*/ 0 w 440267"/>
                <a:gd name="connsiteY7" fmla="*/ 186270 h 440264"/>
                <a:gd name="connsiteX8" fmla="*/ 186270 w 440267"/>
                <a:gd name="connsiteY8" fmla="*/ 0 h 440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0267" h="440264">
                  <a:moveTo>
                    <a:pt x="186270" y="0"/>
                  </a:moveTo>
                  <a:lnTo>
                    <a:pt x="440267" y="0"/>
                  </a:lnTo>
                  <a:lnTo>
                    <a:pt x="440267" y="33868"/>
                  </a:lnTo>
                  <a:lnTo>
                    <a:pt x="194732" y="33868"/>
                  </a:lnTo>
                  <a:cubicBezTo>
                    <a:pt x="105888" y="33868"/>
                    <a:pt x="33865" y="105891"/>
                    <a:pt x="33865" y="194735"/>
                  </a:cubicBezTo>
                  <a:lnTo>
                    <a:pt x="33865" y="440264"/>
                  </a:lnTo>
                  <a:lnTo>
                    <a:pt x="0" y="440264"/>
                  </a:lnTo>
                  <a:lnTo>
                    <a:pt x="0" y="186270"/>
                  </a:lnTo>
                  <a:cubicBezTo>
                    <a:pt x="0" y="83396"/>
                    <a:pt x="83396" y="0"/>
                    <a:pt x="1862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20"/>
              </p:custDataLst>
            </p:nvPr>
          </p:nvSpPr>
          <p:spPr>
            <a:xfrm>
              <a:off x="889001" y="3504339"/>
              <a:ext cx="372535" cy="515791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r>
                <a:rPr lang="en-US" altLang="zh-CN" sz="2400" dirty="0"/>
                <a:t>E</a:t>
              </a:r>
              <a:endParaRPr lang="zh-CN" altLang="en-US" sz="2400" dirty="0"/>
            </a:p>
          </p:txBody>
        </p:sp>
      </p:grpSp>
      <p:grpSp>
        <p:nvGrpSpPr>
          <p:cNvPr id="38" name="组合 37"/>
          <p:cNvGrpSpPr/>
          <p:nvPr>
            <p:custDataLst>
              <p:tags r:id="rId21"/>
            </p:custDataLst>
          </p:nvPr>
        </p:nvGrpSpPr>
        <p:grpSpPr>
          <a:xfrm>
            <a:off x="8289997" y="4074323"/>
            <a:ext cx="2554370" cy="2143597"/>
            <a:chOff x="804335" y="3504339"/>
            <a:chExt cx="2449961" cy="1571702"/>
          </a:xfrm>
        </p:grpSpPr>
        <p:sp>
          <p:nvSpPr>
            <p:cNvPr id="39" name="任意多边形 38"/>
            <p:cNvSpPr/>
            <p:nvPr>
              <p:custDataLst>
                <p:tags r:id="rId22"/>
              </p:custDataLst>
            </p:nvPr>
          </p:nvSpPr>
          <p:spPr>
            <a:xfrm>
              <a:off x="872067" y="4080933"/>
              <a:ext cx="2382229" cy="995108"/>
            </a:xfrm>
            <a:custGeom>
              <a:avLst/>
              <a:gdLst>
                <a:gd name="connsiteX0" fmla="*/ 2622717 w 2675467"/>
                <a:gd name="connsiteY0" fmla="*/ 838200 h 1117600"/>
                <a:gd name="connsiteX1" fmla="*/ 2622717 w 2675467"/>
                <a:gd name="connsiteY1" fmla="*/ 975130 h 1117600"/>
                <a:gd name="connsiteX2" fmla="*/ 2533002 w 2675467"/>
                <a:gd name="connsiteY2" fmla="*/ 1064844 h 1117600"/>
                <a:gd name="connsiteX3" fmla="*/ 2396069 w 2675467"/>
                <a:gd name="connsiteY3" fmla="*/ 1064844 h 1117600"/>
                <a:gd name="connsiteX4" fmla="*/ 2396069 w 2675467"/>
                <a:gd name="connsiteY4" fmla="*/ 1083732 h 1117600"/>
                <a:gd name="connsiteX5" fmla="*/ 2537722 w 2675467"/>
                <a:gd name="connsiteY5" fmla="*/ 1083732 h 1117600"/>
                <a:gd name="connsiteX6" fmla="*/ 2641603 w 2675467"/>
                <a:gd name="connsiteY6" fmla="*/ 979851 h 1117600"/>
                <a:gd name="connsiteX7" fmla="*/ 2641603 w 2675467"/>
                <a:gd name="connsiteY7" fmla="*/ 838200 h 1117600"/>
                <a:gd name="connsiteX8" fmla="*/ 152407 w 2675467"/>
                <a:gd name="connsiteY8" fmla="*/ 0 h 1117600"/>
                <a:gd name="connsiteX9" fmla="*/ 2523060 w 2675467"/>
                <a:gd name="connsiteY9" fmla="*/ 0 h 1117600"/>
                <a:gd name="connsiteX10" fmla="*/ 2675467 w 2675467"/>
                <a:gd name="connsiteY10" fmla="*/ 152407 h 1117600"/>
                <a:gd name="connsiteX11" fmla="*/ 2675467 w 2675467"/>
                <a:gd name="connsiteY11" fmla="*/ 965193 h 1117600"/>
                <a:gd name="connsiteX12" fmla="*/ 2523060 w 2675467"/>
                <a:gd name="connsiteY12" fmla="*/ 1117600 h 1117600"/>
                <a:gd name="connsiteX13" fmla="*/ 152407 w 2675467"/>
                <a:gd name="connsiteY13" fmla="*/ 1117600 h 1117600"/>
                <a:gd name="connsiteX14" fmla="*/ 0 w 2675467"/>
                <a:gd name="connsiteY14" fmla="*/ 965193 h 1117600"/>
                <a:gd name="connsiteX15" fmla="*/ 0 w 2675467"/>
                <a:gd name="connsiteY15" fmla="*/ 152407 h 1117600"/>
                <a:gd name="connsiteX16" fmla="*/ 152407 w 2675467"/>
                <a:gd name="connsiteY16" fmla="*/ 0 h 111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75467" h="1117600">
                  <a:moveTo>
                    <a:pt x="2622717" y="838200"/>
                  </a:moveTo>
                  <a:lnTo>
                    <a:pt x="2622717" y="975130"/>
                  </a:lnTo>
                  <a:cubicBezTo>
                    <a:pt x="2622717" y="1024677"/>
                    <a:pt x="2582550" y="1064844"/>
                    <a:pt x="2533002" y="1064844"/>
                  </a:cubicBezTo>
                  <a:lnTo>
                    <a:pt x="2396069" y="1064844"/>
                  </a:lnTo>
                  <a:lnTo>
                    <a:pt x="2396069" y="1083732"/>
                  </a:lnTo>
                  <a:lnTo>
                    <a:pt x="2537722" y="1083732"/>
                  </a:lnTo>
                  <a:cubicBezTo>
                    <a:pt x="2595094" y="1083732"/>
                    <a:pt x="2641603" y="1037223"/>
                    <a:pt x="2641603" y="979851"/>
                  </a:cubicBezTo>
                  <a:lnTo>
                    <a:pt x="2641603" y="838200"/>
                  </a:lnTo>
                  <a:close/>
                  <a:moveTo>
                    <a:pt x="152407" y="0"/>
                  </a:moveTo>
                  <a:lnTo>
                    <a:pt x="2523060" y="0"/>
                  </a:lnTo>
                  <a:cubicBezTo>
                    <a:pt x="2607232" y="0"/>
                    <a:pt x="2675467" y="68235"/>
                    <a:pt x="2675467" y="152407"/>
                  </a:cubicBezTo>
                  <a:lnTo>
                    <a:pt x="2675467" y="965193"/>
                  </a:lnTo>
                  <a:cubicBezTo>
                    <a:pt x="2675467" y="1049365"/>
                    <a:pt x="2607232" y="1117600"/>
                    <a:pt x="2523060" y="1117600"/>
                  </a:cubicBezTo>
                  <a:lnTo>
                    <a:pt x="152407" y="1117600"/>
                  </a:lnTo>
                  <a:cubicBezTo>
                    <a:pt x="68235" y="1117600"/>
                    <a:pt x="0" y="1049365"/>
                    <a:pt x="0" y="965193"/>
                  </a:cubicBezTo>
                  <a:lnTo>
                    <a:pt x="0" y="152407"/>
                  </a:lnTo>
                  <a:cubicBezTo>
                    <a:pt x="0" y="68235"/>
                    <a:pt x="68235" y="0"/>
                    <a:pt x="152407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LOREM IPSUM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0" name="任意多边形 39"/>
            <p:cNvSpPr/>
            <p:nvPr>
              <p:custDataLst>
                <p:tags r:id="rId23"/>
              </p:custDataLst>
            </p:nvPr>
          </p:nvSpPr>
          <p:spPr>
            <a:xfrm>
              <a:off x="804335" y="4004734"/>
              <a:ext cx="440267" cy="440264"/>
            </a:xfrm>
            <a:custGeom>
              <a:avLst/>
              <a:gdLst>
                <a:gd name="connsiteX0" fmla="*/ 186270 w 440267"/>
                <a:gd name="connsiteY0" fmla="*/ 0 h 440264"/>
                <a:gd name="connsiteX1" fmla="*/ 440267 w 440267"/>
                <a:gd name="connsiteY1" fmla="*/ 0 h 440264"/>
                <a:gd name="connsiteX2" fmla="*/ 440267 w 440267"/>
                <a:gd name="connsiteY2" fmla="*/ 33868 h 440264"/>
                <a:gd name="connsiteX3" fmla="*/ 194732 w 440267"/>
                <a:gd name="connsiteY3" fmla="*/ 33868 h 440264"/>
                <a:gd name="connsiteX4" fmla="*/ 33865 w 440267"/>
                <a:gd name="connsiteY4" fmla="*/ 194735 h 440264"/>
                <a:gd name="connsiteX5" fmla="*/ 33865 w 440267"/>
                <a:gd name="connsiteY5" fmla="*/ 440264 h 440264"/>
                <a:gd name="connsiteX6" fmla="*/ 0 w 440267"/>
                <a:gd name="connsiteY6" fmla="*/ 440264 h 440264"/>
                <a:gd name="connsiteX7" fmla="*/ 0 w 440267"/>
                <a:gd name="connsiteY7" fmla="*/ 186270 h 440264"/>
                <a:gd name="connsiteX8" fmla="*/ 186270 w 440267"/>
                <a:gd name="connsiteY8" fmla="*/ 0 h 440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0267" h="440264">
                  <a:moveTo>
                    <a:pt x="186270" y="0"/>
                  </a:moveTo>
                  <a:lnTo>
                    <a:pt x="440267" y="0"/>
                  </a:lnTo>
                  <a:lnTo>
                    <a:pt x="440267" y="33868"/>
                  </a:lnTo>
                  <a:lnTo>
                    <a:pt x="194732" y="33868"/>
                  </a:lnTo>
                  <a:cubicBezTo>
                    <a:pt x="105888" y="33868"/>
                    <a:pt x="33865" y="105891"/>
                    <a:pt x="33865" y="194735"/>
                  </a:cubicBezTo>
                  <a:lnTo>
                    <a:pt x="33865" y="440264"/>
                  </a:lnTo>
                  <a:lnTo>
                    <a:pt x="0" y="440264"/>
                  </a:lnTo>
                  <a:lnTo>
                    <a:pt x="0" y="186270"/>
                  </a:lnTo>
                  <a:cubicBezTo>
                    <a:pt x="0" y="83396"/>
                    <a:pt x="83396" y="0"/>
                    <a:pt x="1862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文本框 40"/>
            <p:cNvSpPr txBox="1"/>
            <p:nvPr>
              <p:custDataLst>
                <p:tags r:id="rId24"/>
              </p:custDataLst>
            </p:nvPr>
          </p:nvSpPr>
          <p:spPr>
            <a:xfrm>
              <a:off x="889001" y="3504339"/>
              <a:ext cx="372535" cy="515791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r>
                <a:rPr lang="en-US" altLang="zh-CN" sz="2400" dirty="0"/>
                <a:t>F</a:t>
              </a:r>
              <a:endParaRPr lang="zh-CN" altLang="en-US" sz="2400" dirty="0"/>
            </a:p>
          </p:txBody>
        </p:sp>
      </p:grpSp>
      <p:sp>
        <p:nvSpPr>
          <p:cNvPr id="3" name="文本框 2"/>
          <p:cNvSpPr txBox="1"/>
          <p:nvPr>
            <p:custDataLst>
              <p:tags r:id="rId25"/>
            </p:custDataLst>
          </p:nvPr>
        </p:nvSpPr>
        <p:spPr>
          <a:xfrm>
            <a:off x="838800" y="36512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/>
              <a:t>LOREM IPSUM DOLOR</a:t>
            </a:r>
            <a:endParaRPr lang="zh-CN" altLang="en-US" sz="3600"/>
          </a:p>
        </p:txBody>
      </p:sp>
    </p:spTree>
    <p:custDataLst>
      <p:tags r:id="rId26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>
            <p:custDataLst>
              <p:tags r:id="rId1"/>
            </p:custDataLst>
          </p:nvPr>
        </p:nvGrpSpPr>
        <p:grpSpPr>
          <a:xfrm>
            <a:off x="5045628" y="2634635"/>
            <a:ext cx="2100744" cy="2102701"/>
            <a:chOff x="701675" y="2024063"/>
            <a:chExt cx="1703388" cy="1704975"/>
          </a:xfrm>
        </p:grpSpPr>
        <p:sp>
          <p:nvSpPr>
            <p:cNvPr id="8" name="MH_SubTitle_1"/>
            <p:cNvSpPr/>
            <p:nvPr>
              <p:custDataLst>
                <p:tags r:id="rId2"/>
              </p:custDataLst>
            </p:nvPr>
          </p:nvSpPr>
          <p:spPr>
            <a:xfrm>
              <a:off x="701675" y="2024063"/>
              <a:ext cx="1703388" cy="1704975"/>
            </a:xfrm>
            <a:prstGeom prst="donut">
              <a:avLst>
                <a:gd name="adj" fmla="val 20052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422680" anchor="ctr">
              <a:normAutofit/>
            </a:bodyPr>
            <a:lstStyle/>
            <a:p>
              <a:pPr algn="ctr">
                <a:defRPr/>
              </a:pPr>
              <a:r>
                <a:rPr lang="zh-CN" altLang="en-US" smtClean="0">
                  <a:solidFill>
                    <a:schemeClr val="tx1"/>
                  </a:solidFill>
                  <a:latin typeface="+mj-lt"/>
                  <a:ea typeface="+mj-ea"/>
                  <a:cs typeface="+mj-cs"/>
                </a:rPr>
                <a:t>一月</a:t>
              </a:r>
              <a:endParaRPr lang="zh-CN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11" name="MH_Text_1"/>
            <p:cNvSpPr/>
            <p:nvPr>
              <p:custDataLst>
                <p:tags r:id="rId3"/>
              </p:custDataLst>
            </p:nvPr>
          </p:nvSpPr>
          <p:spPr>
            <a:xfrm>
              <a:off x="701675" y="2854325"/>
              <a:ext cx="1703388" cy="352425"/>
            </a:xfrm>
            <a:custGeom>
              <a:avLst/>
              <a:gdLst>
                <a:gd name="connsiteX0" fmla="*/ 1823 w 2495380"/>
                <a:gd name="connsiteY0" fmla="*/ 0 h 516726"/>
                <a:gd name="connsiteX1" fmla="*/ 2493557 w 2495380"/>
                <a:gd name="connsiteY1" fmla="*/ 0 h 516726"/>
                <a:gd name="connsiteX2" fmla="*/ 2495380 w 2495380"/>
                <a:gd name="connsiteY2" fmla="*/ 36108 h 516726"/>
                <a:gd name="connsiteX3" fmla="*/ 2439286 w 2495380"/>
                <a:gd name="connsiteY3" fmla="*/ 407133 h 516726"/>
                <a:gd name="connsiteX4" fmla="*/ 2399175 w 2495380"/>
                <a:gd name="connsiteY4" fmla="*/ 516726 h 516726"/>
                <a:gd name="connsiteX5" fmla="*/ 96205 w 2495380"/>
                <a:gd name="connsiteY5" fmla="*/ 516726 h 516726"/>
                <a:gd name="connsiteX6" fmla="*/ 56094 w 2495380"/>
                <a:gd name="connsiteY6" fmla="*/ 407133 h 516726"/>
                <a:gd name="connsiteX7" fmla="*/ 0 w 2495380"/>
                <a:gd name="connsiteY7" fmla="*/ 36108 h 51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380" h="516726">
                  <a:moveTo>
                    <a:pt x="1823" y="0"/>
                  </a:moveTo>
                  <a:lnTo>
                    <a:pt x="2493557" y="0"/>
                  </a:lnTo>
                  <a:lnTo>
                    <a:pt x="2495380" y="36108"/>
                  </a:lnTo>
                  <a:cubicBezTo>
                    <a:pt x="2495380" y="165311"/>
                    <a:pt x="2475742" y="289926"/>
                    <a:pt x="2439286" y="407133"/>
                  </a:cubicBezTo>
                  <a:lnTo>
                    <a:pt x="2399175" y="516726"/>
                  </a:lnTo>
                  <a:lnTo>
                    <a:pt x="96205" y="516726"/>
                  </a:lnTo>
                  <a:lnTo>
                    <a:pt x="56094" y="407133"/>
                  </a:lnTo>
                  <a:cubicBezTo>
                    <a:pt x="19639" y="289926"/>
                    <a:pt x="0" y="165311"/>
                    <a:pt x="0" y="36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Autofit/>
            </a:bodyPr>
            <a:lstStyle/>
            <a:p>
              <a:pPr algn="ctr">
                <a:defRPr/>
              </a:pPr>
              <a:r>
                <a:rPr lang="en-US" altLang="zh-CN" sz="2800" smtClean="0">
                  <a:solidFill>
                    <a:srgbClr val="FFFFFF"/>
                  </a:solidFill>
                </a:rPr>
                <a:t>8,854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</p:grpSp>
      <p:sp>
        <p:nvSpPr>
          <p:cNvPr id="18" name="文本框 17"/>
          <p:cNvSpPr txBox="1"/>
          <p:nvPr>
            <p:custDataLst>
              <p:tags r:id="rId4"/>
            </p:custDataLst>
          </p:nvPr>
        </p:nvSpPr>
        <p:spPr>
          <a:xfrm>
            <a:off x="838800" y="36512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/>
              <a:t>LOREM IPSUM DOLOR</a:t>
            </a:r>
            <a:endParaRPr lang="zh-CN" altLang="en-US" sz="3600"/>
          </a:p>
        </p:txBody>
      </p:sp>
    </p:spTree>
    <p:custDataLst>
      <p:tags r:id="rId5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Lightspot:	</a:t>
            </a:r>
            <a:r>
              <a:rPr lang="zh-CN" altLang="en-US" dirty="0"/>
              <a:t>菜单，背景音乐，鼠标光标</a:t>
            </a:r>
            <a:endParaRPr lang="en-US" altLang="zh-CN" dirty="0"/>
          </a:p>
        </p:txBody>
      </p:sp>
      <p:pic>
        <p:nvPicPr>
          <p:cNvPr id="2" name="内容占位符 1" descr="QQ图片20170314104837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9440" y="1095375"/>
            <a:ext cx="7319645" cy="549021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>
            <p:custDataLst>
              <p:tags r:id="rId1"/>
            </p:custDataLst>
          </p:nvPr>
        </p:nvGrpSpPr>
        <p:grpSpPr>
          <a:xfrm>
            <a:off x="2678880" y="2085995"/>
            <a:ext cx="2100744" cy="2102701"/>
            <a:chOff x="701675" y="2024063"/>
            <a:chExt cx="1703388" cy="1704975"/>
          </a:xfrm>
        </p:grpSpPr>
        <p:sp>
          <p:nvSpPr>
            <p:cNvPr id="12" name="MH_SubTitle_1"/>
            <p:cNvSpPr/>
            <p:nvPr>
              <p:custDataLst>
                <p:tags r:id="rId2"/>
              </p:custDataLst>
            </p:nvPr>
          </p:nvSpPr>
          <p:spPr>
            <a:xfrm>
              <a:off x="701675" y="2024063"/>
              <a:ext cx="1703388" cy="1704975"/>
            </a:xfrm>
            <a:prstGeom prst="donut">
              <a:avLst>
                <a:gd name="adj" fmla="val 20052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422680" anchor="ctr">
              <a:normAutofit/>
            </a:bodyPr>
            <a:lstStyle/>
            <a:p>
              <a:pPr algn="ctr">
                <a:defRPr/>
              </a:pPr>
              <a:r>
                <a:rPr lang="zh-CN" altLang="en-US" smtClean="0">
                  <a:solidFill>
                    <a:schemeClr val="tx1"/>
                  </a:solidFill>
                  <a:latin typeface="+mj-lt"/>
                  <a:ea typeface="+mj-ea"/>
                  <a:cs typeface="+mj-cs"/>
                </a:rPr>
                <a:t>一月</a:t>
              </a:r>
              <a:endParaRPr lang="zh-CN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13" name="MH_Text_1"/>
            <p:cNvSpPr/>
            <p:nvPr>
              <p:custDataLst>
                <p:tags r:id="rId3"/>
              </p:custDataLst>
            </p:nvPr>
          </p:nvSpPr>
          <p:spPr>
            <a:xfrm>
              <a:off x="701675" y="2854325"/>
              <a:ext cx="1703388" cy="352425"/>
            </a:xfrm>
            <a:custGeom>
              <a:avLst/>
              <a:gdLst>
                <a:gd name="connsiteX0" fmla="*/ 1823 w 2495380"/>
                <a:gd name="connsiteY0" fmla="*/ 0 h 516726"/>
                <a:gd name="connsiteX1" fmla="*/ 2493557 w 2495380"/>
                <a:gd name="connsiteY1" fmla="*/ 0 h 516726"/>
                <a:gd name="connsiteX2" fmla="*/ 2495380 w 2495380"/>
                <a:gd name="connsiteY2" fmla="*/ 36108 h 516726"/>
                <a:gd name="connsiteX3" fmla="*/ 2439286 w 2495380"/>
                <a:gd name="connsiteY3" fmla="*/ 407133 h 516726"/>
                <a:gd name="connsiteX4" fmla="*/ 2399175 w 2495380"/>
                <a:gd name="connsiteY4" fmla="*/ 516726 h 516726"/>
                <a:gd name="connsiteX5" fmla="*/ 96205 w 2495380"/>
                <a:gd name="connsiteY5" fmla="*/ 516726 h 516726"/>
                <a:gd name="connsiteX6" fmla="*/ 56094 w 2495380"/>
                <a:gd name="connsiteY6" fmla="*/ 407133 h 516726"/>
                <a:gd name="connsiteX7" fmla="*/ 0 w 2495380"/>
                <a:gd name="connsiteY7" fmla="*/ 36108 h 51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380" h="516726">
                  <a:moveTo>
                    <a:pt x="1823" y="0"/>
                  </a:moveTo>
                  <a:lnTo>
                    <a:pt x="2493557" y="0"/>
                  </a:lnTo>
                  <a:lnTo>
                    <a:pt x="2495380" y="36108"/>
                  </a:lnTo>
                  <a:cubicBezTo>
                    <a:pt x="2495380" y="165311"/>
                    <a:pt x="2475742" y="289926"/>
                    <a:pt x="2439286" y="407133"/>
                  </a:cubicBezTo>
                  <a:lnTo>
                    <a:pt x="2399175" y="516726"/>
                  </a:lnTo>
                  <a:lnTo>
                    <a:pt x="96205" y="516726"/>
                  </a:lnTo>
                  <a:lnTo>
                    <a:pt x="56094" y="407133"/>
                  </a:lnTo>
                  <a:cubicBezTo>
                    <a:pt x="19639" y="289926"/>
                    <a:pt x="0" y="165311"/>
                    <a:pt x="0" y="36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Autofit/>
            </a:bodyPr>
            <a:lstStyle/>
            <a:p>
              <a:pPr algn="ctr">
                <a:defRPr/>
              </a:pPr>
              <a:r>
                <a:rPr lang="en-US" altLang="zh-CN" sz="2800" smtClean="0">
                  <a:solidFill>
                    <a:srgbClr val="FFFFFF"/>
                  </a:solidFill>
                </a:rPr>
                <a:t>8,854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4" name="组合 13"/>
          <p:cNvGrpSpPr/>
          <p:nvPr>
            <p:custDataLst>
              <p:tags r:id="rId4"/>
            </p:custDataLst>
          </p:nvPr>
        </p:nvGrpSpPr>
        <p:grpSpPr>
          <a:xfrm>
            <a:off x="7412377" y="3764028"/>
            <a:ext cx="2100743" cy="2102701"/>
            <a:chOff x="2646363" y="2024063"/>
            <a:chExt cx="1703387" cy="1704975"/>
          </a:xfrm>
        </p:grpSpPr>
        <p:sp>
          <p:nvSpPr>
            <p:cNvPr id="15" name="MH_SubTitle_2"/>
            <p:cNvSpPr/>
            <p:nvPr>
              <p:custDataLst>
                <p:tags r:id="rId5"/>
              </p:custDataLst>
            </p:nvPr>
          </p:nvSpPr>
          <p:spPr>
            <a:xfrm>
              <a:off x="2646363" y="2024063"/>
              <a:ext cx="1703387" cy="1704975"/>
            </a:xfrm>
            <a:prstGeom prst="donut">
              <a:avLst>
                <a:gd name="adj" fmla="val 20052"/>
              </a:avLst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422680" anchor="ctr">
              <a:normAutofit/>
            </a:bodyPr>
            <a:lstStyle/>
            <a:p>
              <a:pPr algn="ctr">
                <a:defRPr/>
              </a:pPr>
              <a:r>
                <a:rPr lang="zh-CN" altLang="en-US" smtClean="0">
                  <a:solidFill>
                    <a:schemeClr val="tx1"/>
                  </a:solidFill>
                  <a:latin typeface="+mj-lt"/>
                  <a:ea typeface="+mj-ea"/>
                  <a:cs typeface="+mj-cs"/>
                </a:rPr>
                <a:t>二月</a:t>
              </a:r>
              <a:endParaRPr lang="zh-CN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16" name="MH_Text_2"/>
            <p:cNvSpPr/>
            <p:nvPr>
              <p:custDataLst>
                <p:tags r:id="rId6"/>
              </p:custDataLst>
            </p:nvPr>
          </p:nvSpPr>
          <p:spPr>
            <a:xfrm>
              <a:off x="2646363" y="2854325"/>
              <a:ext cx="1703387" cy="352425"/>
            </a:xfrm>
            <a:custGeom>
              <a:avLst/>
              <a:gdLst>
                <a:gd name="connsiteX0" fmla="*/ 1823 w 2495380"/>
                <a:gd name="connsiteY0" fmla="*/ 0 h 516726"/>
                <a:gd name="connsiteX1" fmla="*/ 2493557 w 2495380"/>
                <a:gd name="connsiteY1" fmla="*/ 0 h 516726"/>
                <a:gd name="connsiteX2" fmla="*/ 2495380 w 2495380"/>
                <a:gd name="connsiteY2" fmla="*/ 36108 h 516726"/>
                <a:gd name="connsiteX3" fmla="*/ 2439286 w 2495380"/>
                <a:gd name="connsiteY3" fmla="*/ 407133 h 516726"/>
                <a:gd name="connsiteX4" fmla="*/ 2399175 w 2495380"/>
                <a:gd name="connsiteY4" fmla="*/ 516726 h 516726"/>
                <a:gd name="connsiteX5" fmla="*/ 96205 w 2495380"/>
                <a:gd name="connsiteY5" fmla="*/ 516726 h 516726"/>
                <a:gd name="connsiteX6" fmla="*/ 56094 w 2495380"/>
                <a:gd name="connsiteY6" fmla="*/ 407133 h 516726"/>
                <a:gd name="connsiteX7" fmla="*/ 0 w 2495380"/>
                <a:gd name="connsiteY7" fmla="*/ 36108 h 51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380" h="516726">
                  <a:moveTo>
                    <a:pt x="1823" y="0"/>
                  </a:moveTo>
                  <a:lnTo>
                    <a:pt x="2493557" y="0"/>
                  </a:lnTo>
                  <a:lnTo>
                    <a:pt x="2495380" y="36108"/>
                  </a:lnTo>
                  <a:cubicBezTo>
                    <a:pt x="2495380" y="165311"/>
                    <a:pt x="2475742" y="289926"/>
                    <a:pt x="2439286" y="407133"/>
                  </a:cubicBezTo>
                  <a:lnTo>
                    <a:pt x="2399175" y="516726"/>
                  </a:lnTo>
                  <a:lnTo>
                    <a:pt x="96205" y="516726"/>
                  </a:lnTo>
                  <a:lnTo>
                    <a:pt x="56094" y="407133"/>
                  </a:lnTo>
                  <a:cubicBezTo>
                    <a:pt x="19639" y="289926"/>
                    <a:pt x="0" y="165311"/>
                    <a:pt x="0" y="361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Autofit/>
            </a:bodyPr>
            <a:lstStyle/>
            <a:p>
              <a:pPr algn="ctr">
                <a:defRPr/>
              </a:pPr>
              <a:r>
                <a:rPr lang="en-US" altLang="zh-CN" sz="2800" smtClean="0">
                  <a:solidFill>
                    <a:srgbClr val="FFFFFF"/>
                  </a:solidFill>
                </a:rPr>
                <a:t>9,908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</p:grpSp>
      <p:sp>
        <p:nvSpPr>
          <p:cNvPr id="20" name="文本框 19"/>
          <p:cNvSpPr txBox="1"/>
          <p:nvPr>
            <p:custDataLst>
              <p:tags r:id="rId7"/>
            </p:custDataLst>
          </p:nvPr>
        </p:nvSpPr>
        <p:spPr>
          <a:xfrm>
            <a:off x="838800" y="36512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/>
              <a:t>LOREM IPSUM DOLOR</a:t>
            </a:r>
            <a:endParaRPr lang="zh-CN" altLang="en-US" sz="3600"/>
          </a:p>
        </p:txBody>
      </p:sp>
    </p:spTree>
    <p:custDataLst>
      <p:tags r:id="rId8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>
            <p:custDataLst>
              <p:tags r:id="rId1"/>
            </p:custDataLst>
          </p:nvPr>
        </p:nvGrpSpPr>
        <p:grpSpPr>
          <a:xfrm>
            <a:off x="1509995" y="2140859"/>
            <a:ext cx="2100744" cy="2102701"/>
            <a:chOff x="701675" y="2024063"/>
            <a:chExt cx="1703388" cy="1704975"/>
          </a:xfrm>
        </p:grpSpPr>
        <p:sp>
          <p:nvSpPr>
            <p:cNvPr id="15" name="MH_SubTitle_1"/>
            <p:cNvSpPr/>
            <p:nvPr>
              <p:custDataLst>
                <p:tags r:id="rId2"/>
              </p:custDataLst>
            </p:nvPr>
          </p:nvSpPr>
          <p:spPr>
            <a:xfrm>
              <a:off x="701675" y="2024063"/>
              <a:ext cx="1703388" cy="1704975"/>
            </a:xfrm>
            <a:prstGeom prst="donut">
              <a:avLst>
                <a:gd name="adj" fmla="val 20052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422680" anchor="ctr">
              <a:normAutofit/>
            </a:bodyPr>
            <a:lstStyle/>
            <a:p>
              <a:pPr algn="ctr">
                <a:defRPr/>
              </a:pPr>
              <a:r>
                <a:rPr lang="zh-CN" altLang="en-US" smtClean="0">
                  <a:solidFill>
                    <a:schemeClr val="tx1"/>
                  </a:solidFill>
                  <a:latin typeface="+mj-lt"/>
                  <a:ea typeface="+mj-ea"/>
                  <a:cs typeface="+mj-cs"/>
                </a:rPr>
                <a:t>一月</a:t>
              </a:r>
              <a:endParaRPr lang="zh-CN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16" name="MH_Text_1"/>
            <p:cNvSpPr/>
            <p:nvPr>
              <p:custDataLst>
                <p:tags r:id="rId3"/>
              </p:custDataLst>
            </p:nvPr>
          </p:nvSpPr>
          <p:spPr>
            <a:xfrm>
              <a:off x="701675" y="2854325"/>
              <a:ext cx="1703388" cy="352425"/>
            </a:xfrm>
            <a:custGeom>
              <a:avLst/>
              <a:gdLst>
                <a:gd name="connsiteX0" fmla="*/ 1823 w 2495380"/>
                <a:gd name="connsiteY0" fmla="*/ 0 h 516726"/>
                <a:gd name="connsiteX1" fmla="*/ 2493557 w 2495380"/>
                <a:gd name="connsiteY1" fmla="*/ 0 h 516726"/>
                <a:gd name="connsiteX2" fmla="*/ 2495380 w 2495380"/>
                <a:gd name="connsiteY2" fmla="*/ 36108 h 516726"/>
                <a:gd name="connsiteX3" fmla="*/ 2439286 w 2495380"/>
                <a:gd name="connsiteY3" fmla="*/ 407133 h 516726"/>
                <a:gd name="connsiteX4" fmla="*/ 2399175 w 2495380"/>
                <a:gd name="connsiteY4" fmla="*/ 516726 h 516726"/>
                <a:gd name="connsiteX5" fmla="*/ 96205 w 2495380"/>
                <a:gd name="connsiteY5" fmla="*/ 516726 h 516726"/>
                <a:gd name="connsiteX6" fmla="*/ 56094 w 2495380"/>
                <a:gd name="connsiteY6" fmla="*/ 407133 h 516726"/>
                <a:gd name="connsiteX7" fmla="*/ 0 w 2495380"/>
                <a:gd name="connsiteY7" fmla="*/ 36108 h 51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380" h="516726">
                  <a:moveTo>
                    <a:pt x="1823" y="0"/>
                  </a:moveTo>
                  <a:lnTo>
                    <a:pt x="2493557" y="0"/>
                  </a:lnTo>
                  <a:lnTo>
                    <a:pt x="2495380" y="36108"/>
                  </a:lnTo>
                  <a:cubicBezTo>
                    <a:pt x="2495380" y="165311"/>
                    <a:pt x="2475742" y="289926"/>
                    <a:pt x="2439286" y="407133"/>
                  </a:cubicBezTo>
                  <a:lnTo>
                    <a:pt x="2399175" y="516726"/>
                  </a:lnTo>
                  <a:lnTo>
                    <a:pt x="96205" y="516726"/>
                  </a:lnTo>
                  <a:lnTo>
                    <a:pt x="56094" y="407133"/>
                  </a:lnTo>
                  <a:cubicBezTo>
                    <a:pt x="19639" y="289926"/>
                    <a:pt x="0" y="165311"/>
                    <a:pt x="0" y="36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Autofit/>
            </a:bodyPr>
            <a:lstStyle/>
            <a:p>
              <a:pPr algn="ctr">
                <a:defRPr/>
              </a:pPr>
              <a:r>
                <a:rPr lang="en-US" altLang="zh-CN" sz="2800" smtClean="0">
                  <a:solidFill>
                    <a:srgbClr val="FFFFFF"/>
                  </a:solidFill>
                </a:rPr>
                <a:t>8,854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7" name="组合 16"/>
          <p:cNvGrpSpPr/>
          <p:nvPr>
            <p:custDataLst>
              <p:tags r:id="rId4"/>
            </p:custDataLst>
          </p:nvPr>
        </p:nvGrpSpPr>
        <p:grpSpPr>
          <a:xfrm>
            <a:off x="4085508" y="3599436"/>
            <a:ext cx="2100743" cy="2102701"/>
            <a:chOff x="2646363" y="2024063"/>
            <a:chExt cx="1703387" cy="1704975"/>
          </a:xfrm>
        </p:grpSpPr>
        <p:sp>
          <p:nvSpPr>
            <p:cNvPr id="18" name="MH_SubTitle_2"/>
            <p:cNvSpPr/>
            <p:nvPr>
              <p:custDataLst>
                <p:tags r:id="rId5"/>
              </p:custDataLst>
            </p:nvPr>
          </p:nvSpPr>
          <p:spPr>
            <a:xfrm>
              <a:off x="2646363" y="2024063"/>
              <a:ext cx="1703387" cy="1704975"/>
            </a:xfrm>
            <a:prstGeom prst="donut">
              <a:avLst>
                <a:gd name="adj" fmla="val 20052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422680" anchor="ctr">
              <a:normAutofit/>
            </a:bodyPr>
            <a:lstStyle/>
            <a:p>
              <a:pPr algn="ctr">
                <a:defRPr/>
              </a:pPr>
              <a:r>
                <a:rPr lang="zh-CN" altLang="en-US" smtClean="0">
                  <a:solidFill>
                    <a:schemeClr val="tx1"/>
                  </a:solidFill>
                  <a:latin typeface="+mj-lt"/>
                  <a:ea typeface="+mj-ea"/>
                  <a:cs typeface="+mj-cs"/>
                </a:rPr>
                <a:t>二月</a:t>
              </a:r>
              <a:endParaRPr lang="zh-CN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19" name="MH_Text_2"/>
            <p:cNvSpPr/>
            <p:nvPr>
              <p:custDataLst>
                <p:tags r:id="rId6"/>
              </p:custDataLst>
            </p:nvPr>
          </p:nvSpPr>
          <p:spPr>
            <a:xfrm>
              <a:off x="2646363" y="2854325"/>
              <a:ext cx="1703387" cy="352425"/>
            </a:xfrm>
            <a:custGeom>
              <a:avLst/>
              <a:gdLst>
                <a:gd name="connsiteX0" fmla="*/ 1823 w 2495380"/>
                <a:gd name="connsiteY0" fmla="*/ 0 h 516726"/>
                <a:gd name="connsiteX1" fmla="*/ 2493557 w 2495380"/>
                <a:gd name="connsiteY1" fmla="*/ 0 h 516726"/>
                <a:gd name="connsiteX2" fmla="*/ 2495380 w 2495380"/>
                <a:gd name="connsiteY2" fmla="*/ 36108 h 516726"/>
                <a:gd name="connsiteX3" fmla="*/ 2439286 w 2495380"/>
                <a:gd name="connsiteY3" fmla="*/ 407133 h 516726"/>
                <a:gd name="connsiteX4" fmla="*/ 2399175 w 2495380"/>
                <a:gd name="connsiteY4" fmla="*/ 516726 h 516726"/>
                <a:gd name="connsiteX5" fmla="*/ 96205 w 2495380"/>
                <a:gd name="connsiteY5" fmla="*/ 516726 h 516726"/>
                <a:gd name="connsiteX6" fmla="*/ 56094 w 2495380"/>
                <a:gd name="connsiteY6" fmla="*/ 407133 h 516726"/>
                <a:gd name="connsiteX7" fmla="*/ 0 w 2495380"/>
                <a:gd name="connsiteY7" fmla="*/ 36108 h 51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380" h="516726">
                  <a:moveTo>
                    <a:pt x="1823" y="0"/>
                  </a:moveTo>
                  <a:lnTo>
                    <a:pt x="2493557" y="0"/>
                  </a:lnTo>
                  <a:lnTo>
                    <a:pt x="2495380" y="36108"/>
                  </a:lnTo>
                  <a:cubicBezTo>
                    <a:pt x="2495380" y="165311"/>
                    <a:pt x="2475742" y="289926"/>
                    <a:pt x="2439286" y="407133"/>
                  </a:cubicBezTo>
                  <a:lnTo>
                    <a:pt x="2399175" y="516726"/>
                  </a:lnTo>
                  <a:lnTo>
                    <a:pt x="96205" y="516726"/>
                  </a:lnTo>
                  <a:lnTo>
                    <a:pt x="56094" y="407133"/>
                  </a:lnTo>
                  <a:cubicBezTo>
                    <a:pt x="19639" y="289926"/>
                    <a:pt x="0" y="165311"/>
                    <a:pt x="0" y="36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Autofit/>
            </a:bodyPr>
            <a:lstStyle/>
            <a:p>
              <a:pPr algn="ctr">
                <a:defRPr/>
              </a:pPr>
              <a:r>
                <a:rPr lang="en-US" altLang="zh-CN" sz="2800" smtClean="0">
                  <a:solidFill>
                    <a:srgbClr val="FFFFFF"/>
                  </a:solidFill>
                </a:rPr>
                <a:t>7,263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20" name="组合 19"/>
          <p:cNvGrpSpPr/>
          <p:nvPr>
            <p:custDataLst>
              <p:tags r:id="rId7"/>
            </p:custDataLst>
          </p:nvPr>
        </p:nvGrpSpPr>
        <p:grpSpPr>
          <a:xfrm>
            <a:off x="8581262" y="2955312"/>
            <a:ext cx="2100744" cy="2102701"/>
            <a:chOff x="701675" y="4373563"/>
            <a:chExt cx="1703388" cy="1704975"/>
          </a:xfrm>
        </p:grpSpPr>
        <p:sp>
          <p:nvSpPr>
            <p:cNvPr id="21" name="MH_SubTitle_3"/>
            <p:cNvSpPr/>
            <p:nvPr>
              <p:custDataLst>
                <p:tags r:id="rId8"/>
              </p:custDataLst>
            </p:nvPr>
          </p:nvSpPr>
          <p:spPr>
            <a:xfrm>
              <a:off x="701675" y="4373563"/>
              <a:ext cx="1703388" cy="1704975"/>
            </a:xfrm>
            <a:prstGeom prst="donut">
              <a:avLst>
                <a:gd name="adj" fmla="val 20052"/>
              </a:avLst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422680" anchor="ctr">
              <a:normAutofit/>
            </a:bodyPr>
            <a:lstStyle/>
            <a:p>
              <a:pPr algn="ctr">
                <a:defRPr/>
              </a:pPr>
              <a:r>
                <a:rPr lang="zh-CN" altLang="en-US" smtClean="0">
                  <a:solidFill>
                    <a:schemeClr val="tx1"/>
                  </a:solidFill>
                  <a:latin typeface="+mj-lt"/>
                  <a:ea typeface="+mj-ea"/>
                  <a:cs typeface="+mj-cs"/>
                </a:rPr>
                <a:t>三月</a:t>
              </a:r>
              <a:endParaRPr lang="zh-CN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22" name="MH_Text_3"/>
            <p:cNvSpPr/>
            <p:nvPr>
              <p:custDataLst>
                <p:tags r:id="rId9"/>
              </p:custDataLst>
            </p:nvPr>
          </p:nvSpPr>
          <p:spPr>
            <a:xfrm>
              <a:off x="701675" y="5203825"/>
              <a:ext cx="1703388" cy="352425"/>
            </a:xfrm>
            <a:custGeom>
              <a:avLst/>
              <a:gdLst>
                <a:gd name="connsiteX0" fmla="*/ 1823 w 2495380"/>
                <a:gd name="connsiteY0" fmla="*/ 0 h 516726"/>
                <a:gd name="connsiteX1" fmla="*/ 2493557 w 2495380"/>
                <a:gd name="connsiteY1" fmla="*/ 0 h 516726"/>
                <a:gd name="connsiteX2" fmla="*/ 2495380 w 2495380"/>
                <a:gd name="connsiteY2" fmla="*/ 36108 h 516726"/>
                <a:gd name="connsiteX3" fmla="*/ 2439286 w 2495380"/>
                <a:gd name="connsiteY3" fmla="*/ 407133 h 516726"/>
                <a:gd name="connsiteX4" fmla="*/ 2399175 w 2495380"/>
                <a:gd name="connsiteY4" fmla="*/ 516726 h 516726"/>
                <a:gd name="connsiteX5" fmla="*/ 96205 w 2495380"/>
                <a:gd name="connsiteY5" fmla="*/ 516726 h 516726"/>
                <a:gd name="connsiteX6" fmla="*/ 56094 w 2495380"/>
                <a:gd name="connsiteY6" fmla="*/ 407133 h 516726"/>
                <a:gd name="connsiteX7" fmla="*/ 0 w 2495380"/>
                <a:gd name="connsiteY7" fmla="*/ 36108 h 51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380" h="516726">
                  <a:moveTo>
                    <a:pt x="1823" y="0"/>
                  </a:moveTo>
                  <a:lnTo>
                    <a:pt x="2493557" y="0"/>
                  </a:lnTo>
                  <a:lnTo>
                    <a:pt x="2495380" y="36108"/>
                  </a:lnTo>
                  <a:cubicBezTo>
                    <a:pt x="2495380" y="165311"/>
                    <a:pt x="2475742" y="289926"/>
                    <a:pt x="2439286" y="407133"/>
                  </a:cubicBezTo>
                  <a:lnTo>
                    <a:pt x="2399175" y="516726"/>
                  </a:lnTo>
                  <a:lnTo>
                    <a:pt x="96205" y="516726"/>
                  </a:lnTo>
                  <a:lnTo>
                    <a:pt x="56094" y="407133"/>
                  </a:lnTo>
                  <a:cubicBezTo>
                    <a:pt x="19639" y="289926"/>
                    <a:pt x="0" y="165311"/>
                    <a:pt x="0" y="361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Autofit/>
            </a:bodyPr>
            <a:lstStyle/>
            <a:p>
              <a:pPr algn="ctr">
                <a:defRPr/>
              </a:pPr>
              <a:r>
                <a:rPr lang="en-US" altLang="zh-CN" sz="2800" smtClean="0">
                  <a:solidFill>
                    <a:srgbClr val="FFFFFF"/>
                  </a:solidFill>
                </a:rPr>
                <a:t>9,908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</p:grpSp>
      <p:sp>
        <p:nvSpPr>
          <p:cNvPr id="32" name="文本框 31"/>
          <p:cNvSpPr txBox="1"/>
          <p:nvPr>
            <p:custDataLst>
              <p:tags r:id="rId10"/>
            </p:custDataLst>
          </p:nvPr>
        </p:nvSpPr>
        <p:spPr>
          <a:xfrm>
            <a:off x="838800" y="36512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/>
              <a:t>LOREM IPSUM DOLOR</a:t>
            </a:r>
            <a:endParaRPr lang="zh-CN" altLang="en-US" sz="3600"/>
          </a:p>
        </p:txBody>
      </p:sp>
    </p:spTree>
    <p:custDataLst>
      <p:tags r:id="rId1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>
            <p:custDataLst>
              <p:tags r:id="rId1"/>
            </p:custDataLst>
          </p:nvPr>
        </p:nvGrpSpPr>
        <p:grpSpPr>
          <a:xfrm>
            <a:off x="1894513" y="1391051"/>
            <a:ext cx="2100744" cy="2102701"/>
            <a:chOff x="701675" y="2024063"/>
            <a:chExt cx="1703388" cy="1704975"/>
          </a:xfrm>
        </p:grpSpPr>
        <p:sp>
          <p:nvSpPr>
            <p:cNvPr id="16" name="MH_SubTitle_1"/>
            <p:cNvSpPr/>
            <p:nvPr>
              <p:custDataLst>
                <p:tags r:id="rId2"/>
              </p:custDataLst>
            </p:nvPr>
          </p:nvSpPr>
          <p:spPr>
            <a:xfrm>
              <a:off x="701675" y="2024063"/>
              <a:ext cx="1703388" cy="1704975"/>
            </a:xfrm>
            <a:prstGeom prst="donut">
              <a:avLst>
                <a:gd name="adj" fmla="val 20052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422680" anchor="ctr">
              <a:normAutofit/>
            </a:bodyPr>
            <a:lstStyle/>
            <a:p>
              <a:pPr algn="ctr">
                <a:defRPr/>
              </a:pPr>
              <a:r>
                <a:rPr lang="zh-CN" altLang="en-US" smtClean="0">
                  <a:solidFill>
                    <a:schemeClr val="tx1"/>
                  </a:solidFill>
                  <a:latin typeface="+mj-lt"/>
                  <a:ea typeface="+mj-ea"/>
                  <a:cs typeface="+mj-cs"/>
                </a:rPr>
                <a:t>一月</a:t>
              </a:r>
              <a:endParaRPr lang="zh-CN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19" name="MH_Text_1"/>
            <p:cNvSpPr/>
            <p:nvPr>
              <p:custDataLst>
                <p:tags r:id="rId3"/>
              </p:custDataLst>
            </p:nvPr>
          </p:nvSpPr>
          <p:spPr>
            <a:xfrm>
              <a:off x="701675" y="2854325"/>
              <a:ext cx="1703388" cy="352425"/>
            </a:xfrm>
            <a:custGeom>
              <a:avLst/>
              <a:gdLst>
                <a:gd name="connsiteX0" fmla="*/ 1823 w 2495380"/>
                <a:gd name="connsiteY0" fmla="*/ 0 h 516726"/>
                <a:gd name="connsiteX1" fmla="*/ 2493557 w 2495380"/>
                <a:gd name="connsiteY1" fmla="*/ 0 h 516726"/>
                <a:gd name="connsiteX2" fmla="*/ 2495380 w 2495380"/>
                <a:gd name="connsiteY2" fmla="*/ 36108 h 516726"/>
                <a:gd name="connsiteX3" fmla="*/ 2439286 w 2495380"/>
                <a:gd name="connsiteY3" fmla="*/ 407133 h 516726"/>
                <a:gd name="connsiteX4" fmla="*/ 2399175 w 2495380"/>
                <a:gd name="connsiteY4" fmla="*/ 516726 h 516726"/>
                <a:gd name="connsiteX5" fmla="*/ 96205 w 2495380"/>
                <a:gd name="connsiteY5" fmla="*/ 516726 h 516726"/>
                <a:gd name="connsiteX6" fmla="*/ 56094 w 2495380"/>
                <a:gd name="connsiteY6" fmla="*/ 407133 h 516726"/>
                <a:gd name="connsiteX7" fmla="*/ 0 w 2495380"/>
                <a:gd name="connsiteY7" fmla="*/ 36108 h 51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380" h="516726">
                  <a:moveTo>
                    <a:pt x="1823" y="0"/>
                  </a:moveTo>
                  <a:lnTo>
                    <a:pt x="2493557" y="0"/>
                  </a:lnTo>
                  <a:lnTo>
                    <a:pt x="2495380" y="36108"/>
                  </a:lnTo>
                  <a:cubicBezTo>
                    <a:pt x="2495380" y="165311"/>
                    <a:pt x="2475742" y="289926"/>
                    <a:pt x="2439286" y="407133"/>
                  </a:cubicBezTo>
                  <a:lnTo>
                    <a:pt x="2399175" y="516726"/>
                  </a:lnTo>
                  <a:lnTo>
                    <a:pt x="96205" y="516726"/>
                  </a:lnTo>
                  <a:lnTo>
                    <a:pt x="56094" y="407133"/>
                  </a:lnTo>
                  <a:cubicBezTo>
                    <a:pt x="19639" y="289926"/>
                    <a:pt x="0" y="165311"/>
                    <a:pt x="0" y="36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Autofit/>
            </a:bodyPr>
            <a:lstStyle/>
            <a:p>
              <a:pPr algn="ctr">
                <a:defRPr/>
              </a:pPr>
              <a:r>
                <a:rPr lang="en-US" altLang="zh-CN" sz="2800" smtClean="0">
                  <a:solidFill>
                    <a:srgbClr val="FFFFFF"/>
                  </a:solidFill>
                </a:rPr>
                <a:t>8,854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23" name="组合 22"/>
          <p:cNvGrpSpPr/>
          <p:nvPr>
            <p:custDataLst>
              <p:tags r:id="rId4"/>
            </p:custDataLst>
          </p:nvPr>
        </p:nvGrpSpPr>
        <p:grpSpPr>
          <a:xfrm>
            <a:off x="3995257" y="4133507"/>
            <a:ext cx="2100744" cy="2102701"/>
            <a:chOff x="701675" y="4373563"/>
            <a:chExt cx="1703388" cy="1704975"/>
          </a:xfrm>
        </p:grpSpPr>
        <p:sp>
          <p:nvSpPr>
            <p:cNvPr id="24" name="MH_SubTitle_3"/>
            <p:cNvSpPr/>
            <p:nvPr>
              <p:custDataLst>
                <p:tags r:id="rId5"/>
              </p:custDataLst>
            </p:nvPr>
          </p:nvSpPr>
          <p:spPr>
            <a:xfrm>
              <a:off x="701675" y="4373563"/>
              <a:ext cx="1703388" cy="1704975"/>
            </a:xfrm>
            <a:prstGeom prst="donut">
              <a:avLst>
                <a:gd name="adj" fmla="val 20052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422680" anchor="ctr">
              <a:normAutofit/>
            </a:bodyPr>
            <a:lstStyle/>
            <a:p>
              <a:pPr algn="ctr">
                <a:defRPr/>
              </a:pPr>
              <a:r>
                <a:rPr lang="zh-CN" altLang="en-US" smtClean="0">
                  <a:solidFill>
                    <a:schemeClr val="tx1"/>
                  </a:solidFill>
                  <a:latin typeface="+mj-lt"/>
                  <a:ea typeface="+mj-ea"/>
                  <a:cs typeface="+mj-cs"/>
                </a:rPr>
                <a:t>三月</a:t>
              </a:r>
              <a:endParaRPr lang="zh-CN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25" name="MH_Text_3"/>
            <p:cNvSpPr/>
            <p:nvPr>
              <p:custDataLst>
                <p:tags r:id="rId6"/>
              </p:custDataLst>
            </p:nvPr>
          </p:nvSpPr>
          <p:spPr>
            <a:xfrm>
              <a:off x="701675" y="5203825"/>
              <a:ext cx="1703388" cy="352425"/>
            </a:xfrm>
            <a:custGeom>
              <a:avLst/>
              <a:gdLst>
                <a:gd name="connsiteX0" fmla="*/ 1823 w 2495380"/>
                <a:gd name="connsiteY0" fmla="*/ 0 h 516726"/>
                <a:gd name="connsiteX1" fmla="*/ 2493557 w 2495380"/>
                <a:gd name="connsiteY1" fmla="*/ 0 h 516726"/>
                <a:gd name="connsiteX2" fmla="*/ 2495380 w 2495380"/>
                <a:gd name="connsiteY2" fmla="*/ 36108 h 516726"/>
                <a:gd name="connsiteX3" fmla="*/ 2439286 w 2495380"/>
                <a:gd name="connsiteY3" fmla="*/ 407133 h 516726"/>
                <a:gd name="connsiteX4" fmla="*/ 2399175 w 2495380"/>
                <a:gd name="connsiteY4" fmla="*/ 516726 h 516726"/>
                <a:gd name="connsiteX5" fmla="*/ 96205 w 2495380"/>
                <a:gd name="connsiteY5" fmla="*/ 516726 h 516726"/>
                <a:gd name="connsiteX6" fmla="*/ 56094 w 2495380"/>
                <a:gd name="connsiteY6" fmla="*/ 407133 h 516726"/>
                <a:gd name="connsiteX7" fmla="*/ 0 w 2495380"/>
                <a:gd name="connsiteY7" fmla="*/ 36108 h 51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380" h="516726">
                  <a:moveTo>
                    <a:pt x="1823" y="0"/>
                  </a:moveTo>
                  <a:lnTo>
                    <a:pt x="2493557" y="0"/>
                  </a:lnTo>
                  <a:lnTo>
                    <a:pt x="2495380" y="36108"/>
                  </a:lnTo>
                  <a:cubicBezTo>
                    <a:pt x="2495380" y="165311"/>
                    <a:pt x="2475742" y="289926"/>
                    <a:pt x="2439286" y="407133"/>
                  </a:cubicBezTo>
                  <a:lnTo>
                    <a:pt x="2399175" y="516726"/>
                  </a:lnTo>
                  <a:lnTo>
                    <a:pt x="96205" y="516726"/>
                  </a:lnTo>
                  <a:lnTo>
                    <a:pt x="56094" y="407133"/>
                  </a:lnTo>
                  <a:cubicBezTo>
                    <a:pt x="19639" y="289926"/>
                    <a:pt x="0" y="165311"/>
                    <a:pt x="0" y="36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Autofit/>
            </a:bodyPr>
            <a:lstStyle/>
            <a:p>
              <a:pPr algn="ctr">
                <a:defRPr/>
              </a:pPr>
              <a:r>
                <a:rPr lang="en-US" altLang="zh-CN" sz="2800" smtClean="0">
                  <a:solidFill>
                    <a:srgbClr val="FFFFFF"/>
                  </a:solidFill>
                </a:rPr>
                <a:t>5,869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20" name="组合 19"/>
          <p:cNvGrpSpPr/>
          <p:nvPr>
            <p:custDataLst>
              <p:tags r:id="rId7"/>
            </p:custDataLst>
          </p:nvPr>
        </p:nvGrpSpPr>
        <p:grpSpPr>
          <a:xfrm>
            <a:off x="6096001" y="1391051"/>
            <a:ext cx="2100743" cy="2102701"/>
            <a:chOff x="2646363" y="2024063"/>
            <a:chExt cx="1703387" cy="1704975"/>
          </a:xfrm>
        </p:grpSpPr>
        <p:sp>
          <p:nvSpPr>
            <p:cNvPr id="21" name="MH_SubTitle_2"/>
            <p:cNvSpPr/>
            <p:nvPr>
              <p:custDataLst>
                <p:tags r:id="rId8"/>
              </p:custDataLst>
            </p:nvPr>
          </p:nvSpPr>
          <p:spPr>
            <a:xfrm>
              <a:off x="2646363" y="2024063"/>
              <a:ext cx="1703387" cy="1704975"/>
            </a:xfrm>
            <a:prstGeom prst="donut">
              <a:avLst>
                <a:gd name="adj" fmla="val 20052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422680" anchor="ctr">
              <a:normAutofit/>
            </a:bodyPr>
            <a:lstStyle/>
            <a:p>
              <a:pPr algn="ctr">
                <a:defRPr/>
              </a:pPr>
              <a:r>
                <a:rPr lang="zh-CN" altLang="en-US" smtClean="0">
                  <a:solidFill>
                    <a:schemeClr val="tx1"/>
                  </a:solidFill>
                  <a:latin typeface="+mj-lt"/>
                  <a:ea typeface="+mj-ea"/>
                  <a:cs typeface="+mj-cs"/>
                </a:rPr>
                <a:t>二月</a:t>
              </a:r>
              <a:endParaRPr lang="zh-CN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22" name="MH_Text_2"/>
            <p:cNvSpPr/>
            <p:nvPr>
              <p:custDataLst>
                <p:tags r:id="rId9"/>
              </p:custDataLst>
            </p:nvPr>
          </p:nvSpPr>
          <p:spPr>
            <a:xfrm>
              <a:off x="2646363" y="2854325"/>
              <a:ext cx="1703387" cy="352425"/>
            </a:xfrm>
            <a:custGeom>
              <a:avLst/>
              <a:gdLst>
                <a:gd name="connsiteX0" fmla="*/ 1823 w 2495380"/>
                <a:gd name="connsiteY0" fmla="*/ 0 h 516726"/>
                <a:gd name="connsiteX1" fmla="*/ 2493557 w 2495380"/>
                <a:gd name="connsiteY1" fmla="*/ 0 h 516726"/>
                <a:gd name="connsiteX2" fmla="*/ 2495380 w 2495380"/>
                <a:gd name="connsiteY2" fmla="*/ 36108 h 516726"/>
                <a:gd name="connsiteX3" fmla="*/ 2439286 w 2495380"/>
                <a:gd name="connsiteY3" fmla="*/ 407133 h 516726"/>
                <a:gd name="connsiteX4" fmla="*/ 2399175 w 2495380"/>
                <a:gd name="connsiteY4" fmla="*/ 516726 h 516726"/>
                <a:gd name="connsiteX5" fmla="*/ 96205 w 2495380"/>
                <a:gd name="connsiteY5" fmla="*/ 516726 h 516726"/>
                <a:gd name="connsiteX6" fmla="*/ 56094 w 2495380"/>
                <a:gd name="connsiteY6" fmla="*/ 407133 h 516726"/>
                <a:gd name="connsiteX7" fmla="*/ 0 w 2495380"/>
                <a:gd name="connsiteY7" fmla="*/ 36108 h 51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380" h="516726">
                  <a:moveTo>
                    <a:pt x="1823" y="0"/>
                  </a:moveTo>
                  <a:lnTo>
                    <a:pt x="2493557" y="0"/>
                  </a:lnTo>
                  <a:lnTo>
                    <a:pt x="2495380" y="36108"/>
                  </a:lnTo>
                  <a:cubicBezTo>
                    <a:pt x="2495380" y="165311"/>
                    <a:pt x="2475742" y="289926"/>
                    <a:pt x="2439286" y="407133"/>
                  </a:cubicBezTo>
                  <a:lnTo>
                    <a:pt x="2399175" y="516726"/>
                  </a:lnTo>
                  <a:lnTo>
                    <a:pt x="96205" y="516726"/>
                  </a:lnTo>
                  <a:lnTo>
                    <a:pt x="56094" y="407133"/>
                  </a:lnTo>
                  <a:cubicBezTo>
                    <a:pt x="19639" y="289926"/>
                    <a:pt x="0" y="165311"/>
                    <a:pt x="0" y="36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Autofit/>
            </a:bodyPr>
            <a:lstStyle/>
            <a:p>
              <a:pPr algn="ctr">
                <a:defRPr/>
              </a:pPr>
              <a:r>
                <a:rPr lang="en-US" altLang="zh-CN" sz="2800" smtClean="0">
                  <a:solidFill>
                    <a:srgbClr val="FFFFFF"/>
                  </a:solidFill>
                </a:rPr>
                <a:t>7,263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26" name="组合 25"/>
          <p:cNvGrpSpPr/>
          <p:nvPr>
            <p:custDataLst>
              <p:tags r:id="rId10"/>
            </p:custDataLst>
          </p:nvPr>
        </p:nvGrpSpPr>
        <p:grpSpPr>
          <a:xfrm>
            <a:off x="8196744" y="4133507"/>
            <a:ext cx="2100743" cy="2102701"/>
            <a:chOff x="2646363" y="4373563"/>
            <a:chExt cx="1703387" cy="1704975"/>
          </a:xfrm>
        </p:grpSpPr>
        <p:sp>
          <p:nvSpPr>
            <p:cNvPr id="27" name="MH_SubTitle_4"/>
            <p:cNvSpPr/>
            <p:nvPr>
              <p:custDataLst>
                <p:tags r:id="rId11"/>
              </p:custDataLst>
            </p:nvPr>
          </p:nvSpPr>
          <p:spPr>
            <a:xfrm>
              <a:off x="2646363" y="4373563"/>
              <a:ext cx="1703387" cy="1704975"/>
            </a:xfrm>
            <a:prstGeom prst="donut">
              <a:avLst>
                <a:gd name="adj" fmla="val 20052"/>
              </a:avLst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422680" anchor="ctr">
              <a:normAutofit/>
            </a:bodyPr>
            <a:lstStyle/>
            <a:p>
              <a:pPr algn="ctr">
                <a:defRPr/>
              </a:pPr>
              <a:r>
                <a:rPr lang="zh-CN" altLang="en-US" smtClean="0">
                  <a:solidFill>
                    <a:schemeClr val="tx1"/>
                  </a:solidFill>
                  <a:latin typeface="+mj-lt"/>
                  <a:ea typeface="+mj-ea"/>
                  <a:cs typeface="+mj-cs"/>
                </a:rPr>
                <a:t>四月</a:t>
              </a:r>
              <a:endParaRPr lang="zh-CN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28" name="MH_Text_4"/>
            <p:cNvSpPr/>
            <p:nvPr>
              <p:custDataLst>
                <p:tags r:id="rId12"/>
              </p:custDataLst>
            </p:nvPr>
          </p:nvSpPr>
          <p:spPr>
            <a:xfrm>
              <a:off x="2646363" y="5203825"/>
              <a:ext cx="1703387" cy="352425"/>
            </a:xfrm>
            <a:custGeom>
              <a:avLst/>
              <a:gdLst>
                <a:gd name="connsiteX0" fmla="*/ 1823 w 2495380"/>
                <a:gd name="connsiteY0" fmla="*/ 0 h 516726"/>
                <a:gd name="connsiteX1" fmla="*/ 2493557 w 2495380"/>
                <a:gd name="connsiteY1" fmla="*/ 0 h 516726"/>
                <a:gd name="connsiteX2" fmla="*/ 2495380 w 2495380"/>
                <a:gd name="connsiteY2" fmla="*/ 36108 h 516726"/>
                <a:gd name="connsiteX3" fmla="*/ 2439286 w 2495380"/>
                <a:gd name="connsiteY3" fmla="*/ 407133 h 516726"/>
                <a:gd name="connsiteX4" fmla="*/ 2399175 w 2495380"/>
                <a:gd name="connsiteY4" fmla="*/ 516726 h 516726"/>
                <a:gd name="connsiteX5" fmla="*/ 96205 w 2495380"/>
                <a:gd name="connsiteY5" fmla="*/ 516726 h 516726"/>
                <a:gd name="connsiteX6" fmla="*/ 56094 w 2495380"/>
                <a:gd name="connsiteY6" fmla="*/ 407133 h 516726"/>
                <a:gd name="connsiteX7" fmla="*/ 0 w 2495380"/>
                <a:gd name="connsiteY7" fmla="*/ 36108 h 51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380" h="516726">
                  <a:moveTo>
                    <a:pt x="1823" y="0"/>
                  </a:moveTo>
                  <a:lnTo>
                    <a:pt x="2493557" y="0"/>
                  </a:lnTo>
                  <a:lnTo>
                    <a:pt x="2495380" y="36108"/>
                  </a:lnTo>
                  <a:cubicBezTo>
                    <a:pt x="2495380" y="165311"/>
                    <a:pt x="2475742" y="289926"/>
                    <a:pt x="2439286" y="407133"/>
                  </a:cubicBezTo>
                  <a:lnTo>
                    <a:pt x="2399175" y="516726"/>
                  </a:lnTo>
                  <a:lnTo>
                    <a:pt x="96205" y="516726"/>
                  </a:lnTo>
                  <a:lnTo>
                    <a:pt x="56094" y="407133"/>
                  </a:lnTo>
                  <a:cubicBezTo>
                    <a:pt x="19639" y="289926"/>
                    <a:pt x="0" y="165311"/>
                    <a:pt x="0" y="361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Autofit/>
            </a:bodyPr>
            <a:lstStyle/>
            <a:p>
              <a:pPr algn="ctr">
                <a:defRPr/>
              </a:pPr>
              <a:r>
                <a:rPr lang="en-US" altLang="zh-CN" sz="2800" smtClean="0">
                  <a:solidFill>
                    <a:srgbClr val="FFFFFF"/>
                  </a:solidFill>
                </a:rPr>
                <a:t>9,908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</p:grpSp>
      <p:sp>
        <p:nvSpPr>
          <p:cNvPr id="38" name="文本框 37"/>
          <p:cNvSpPr txBox="1"/>
          <p:nvPr>
            <p:custDataLst>
              <p:tags r:id="rId13"/>
            </p:custDataLst>
          </p:nvPr>
        </p:nvSpPr>
        <p:spPr>
          <a:xfrm>
            <a:off x="838800" y="36512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/>
              <a:t>LOREM IPSUM DOLOR</a:t>
            </a:r>
            <a:endParaRPr lang="zh-CN" altLang="en-US" sz="3600"/>
          </a:p>
        </p:txBody>
      </p:sp>
    </p:spTree>
    <p:custDataLst>
      <p:tags r:id="rId1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>
            <p:custDataLst>
              <p:tags r:id="rId1"/>
            </p:custDataLst>
          </p:nvPr>
        </p:nvGrpSpPr>
        <p:grpSpPr>
          <a:xfrm>
            <a:off x="1811747" y="1391051"/>
            <a:ext cx="2100744" cy="2102701"/>
            <a:chOff x="701675" y="2024063"/>
            <a:chExt cx="1703388" cy="1704975"/>
          </a:xfrm>
        </p:grpSpPr>
        <p:sp>
          <p:nvSpPr>
            <p:cNvPr id="20" name="MH_SubTitle_1"/>
            <p:cNvSpPr/>
            <p:nvPr>
              <p:custDataLst>
                <p:tags r:id="rId2"/>
              </p:custDataLst>
            </p:nvPr>
          </p:nvSpPr>
          <p:spPr>
            <a:xfrm>
              <a:off x="701675" y="2024063"/>
              <a:ext cx="1703388" cy="1704975"/>
            </a:xfrm>
            <a:prstGeom prst="donut">
              <a:avLst>
                <a:gd name="adj" fmla="val 20052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422680" anchor="ctr">
              <a:normAutofit/>
            </a:bodyPr>
            <a:lstStyle/>
            <a:p>
              <a:pPr algn="ctr">
                <a:defRPr/>
              </a:pPr>
              <a:r>
                <a:rPr lang="zh-CN" altLang="en-US" smtClean="0">
                  <a:solidFill>
                    <a:schemeClr val="tx1"/>
                  </a:solidFill>
                  <a:latin typeface="+mj-lt"/>
                  <a:ea typeface="+mj-ea"/>
                  <a:cs typeface="+mj-cs"/>
                </a:rPr>
                <a:t>一月</a:t>
              </a:r>
              <a:endParaRPr lang="zh-CN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23" name="MH_Text_1"/>
            <p:cNvSpPr/>
            <p:nvPr>
              <p:custDataLst>
                <p:tags r:id="rId3"/>
              </p:custDataLst>
            </p:nvPr>
          </p:nvSpPr>
          <p:spPr>
            <a:xfrm>
              <a:off x="701675" y="2854325"/>
              <a:ext cx="1703388" cy="352425"/>
            </a:xfrm>
            <a:custGeom>
              <a:avLst/>
              <a:gdLst>
                <a:gd name="connsiteX0" fmla="*/ 1823 w 2495380"/>
                <a:gd name="connsiteY0" fmla="*/ 0 h 516726"/>
                <a:gd name="connsiteX1" fmla="*/ 2493557 w 2495380"/>
                <a:gd name="connsiteY1" fmla="*/ 0 h 516726"/>
                <a:gd name="connsiteX2" fmla="*/ 2495380 w 2495380"/>
                <a:gd name="connsiteY2" fmla="*/ 36108 h 516726"/>
                <a:gd name="connsiteX3" fmla="*/ 2439286 w 2495380"/>
                <a:gd name="connsiteY3" fmla="*/ 407133 h 516726"/>
                <a:gd name="connsiteX4" fmla="*/ 2399175 w 2495380"/>
                <a:gd name="connsiteY4" fmla="*/ 516726 h 516726"/>
                <a:gd name="connsiteX5" fmla="*/ 96205 w 2495380"/>
                <a:gd name="connsiteY5" fmla="*/ 516726 h 516726"/>
                <a:gd name="connsiteX6" fmla="*/ 56094 w 2495380"/>
                <a:gd name="connsiteY6" fmla="*/ 407133 h 516726"/>
                <a:gd name="connsiteX7" fmla="*/ 0 w 2495380"/>
                <a:gd name="connsiteY7" fmla="*/ 36108 h 51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380" h="516726">
                  <a:moveTo>
                    <a:pt x="1823" y="0"/>
                  </a:moveTo>
                  <a:lnTo>
                    <a:pt x="2493557" y="0"/>
                  </a:lnTo>
                  <a:lnTo>
                    <a:pt x="2495380" y="36108"/>
                  </a:lnTo>
                  <a:cubicBezTo>
                    <a:pt x="2495380" y="165311"/>
                    <a:pt x="2475742" y="289926"/>
                    <a:pt x="2439286" y="407133"/>
                  </a:cubicBezTo>
                  <a:lnTo>
                    <a:pt x="2399175" y="516726"/>
                  </a:lnTo>
                  <a:lnTo>
                    <a:pt x="96205" y="516726"/>
                  </a:lnTo>
                  <a:lnTo>
                    <a:pt x="56094" y="407133"/>
                  </a:lnTo>
                  <a:cubicBezTo>
                    <a:pt x="19639" y="289926"/>
                    <a:pt x="0" y="165311"/>
                    <a:pt x="0" y="36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Autofit/>
            </a:bodyPr>
            <a:lstStyle/>
            <a:p>
              <a:pPr algn="ctr">
                <a:defRPr/>
              </a:pPr>
              <a:r>
                <a:rPr lang="en-US" altLang="zh-CN" sz="2800" smtClean="0">
                  <a:solidFill>
                    <a:srgbClr val="FFFFFF"/>
                  </a:solidFill>
                </a:rPr>
                <a:t>8,854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24" name="组合 23"/>
          <p:cNvGrpSpPr/>
          <p:nvPr>
            <p:custDataLst>
              <p:tags r:id="rId4"/>
            </p:custDataLst>
          </p:nvPr>
        </p:nvGrpSpPr>
        <p:grpSpPr>
          <a:xfrm>
            <a:off x="5045628" y="1391051"/>
            <a:ext cx="2100743" cy="2102701"/>
            <a:chOff x="2646363" y="2024063"/>
            <a:chExt cx="1703387" cy="1704975"/>
          </a:xfrm>
        </p:grpSpPr>
        <p:sp>
          <p:nvSpPr>
            <p:cNvPr id="26" name="MH_SubTitle_2"/>
            <p:cNvSpPr/>
            <p:nvPr>
              <p:custDataLst>
                <p:tags r:id="rId5"/>
              </p:custDataLst>
            </p:nvPr>
          </p:nvSpPr>
          <p:spPr>
            <a:xfrm>
              <a:off x="2646363" y="2024063"/>
              <a:ext cx="1703387" cy="1704975"/>
            </a:xfrm>
            <a:prstGeom prst="donut">
              <a:avLst>
                <a:gd name="adj" fmla="val 20052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422680" anchor="ctr">
              <a:normAutofit/>
            </a:bodyPr>
            <a:lstStyle/>
            <a:p>
              <a:pPr algn="ctr">
                <a:defRPr/>
              </a:pPr>
              <a:r>
                <a:rPr lang="zh-CN" altLang="en-US" smtClean="0">
                  <a:solidFill>
                    <a:schemeClr val="tx1"/>
                  </a:solidFill>
                  <a:latin typeface="+mj-lt"/>
                  <a:ea typeface="+mj-ea"/>
                  <a:cs typeface="+mj-cs"/>
                </a:rPr>
                <a:t>二月</a:t>
              </a:r>
              <a:endParaRPr lang="zh-CN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27" name="MH_Text_2"/>
            <p:cNvSpPr/>
            <p:nvPr>
              <p:custDataLst>
                <p:tags r:id="rId6"/>
              </p:custDataLst>
            </p:nvPr>
          </p:nvSpPr>
          <p:spPr>
            <a:xfrm>
              <a:off x="2646363" y="2854325"/>
              <a:ext cx="1703387" cy="352425"/>
            </a:xfrm>
            <a:custGeom>
              <a:avLst/>
              <a:gdLst>
                <a:gd name="connsiteX0" fmla="*/ 1823 w 2495380"/>
                <a:gd name="connsiteY0" fmla="*/ 0 h 516726"/>
                <a:gd name="connsiteX1" fmla="*/ 2493557 w 2495380"/>
                <a:gd name="connsiteY1" fmla="*/ 0 h 516726"/>
                <a:gd name="connsiteX2" fmla="*/ 2495380 w 2495380"/>
                <a:gd name="connsiteY2" fmla="*/ 36108 h 516726"/>
                <a:gd name="connsiteX3" fmla="*/ 2439286 w 2495380"/>
                <a:gd name="connsiteY3" fmla="*/ 407133 h 516726"/>
                <a:gd name="connsiteX4" fmla="*/ 2399175 w 2495380"/>
                <a:gd name="connsiteY4" fmla="*/ 516726 h 516726"/>
                <a:gd name="connsiteX5" fmla="*/ 96205 w 2495380"/>
                <a:gd name="connsiteY5" fmla="*/ 516726 h 516726"/>
                <a:gd name="connsiteX6" fmla="*/ 56094 w 2495380"/>
                <a:gd name="connsiteY6" fmla="*/ 407133 h 516726"/>
                <a:gd name="connsiteX7" fmla="*/ 0 w 2495380"/>
                <a:gd name="connsiteY7" fmla="*/ 36108 h 51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380" h="516726">
                  <a:moveTo>
                    <a:pt x="1823" y="0"/>
                  </a:moveTo>
                  <a:lnTo>
                    <a:pt x="2493557" y="0"/>
                  </a:lnTo>
                  <a:lnTo>
                    <a:pt x="2495380" y="36108"/>
                  </a:lnTo>
                  <a:cubicBezTo>
                    <a:pt x="2495380" y="165311"/>
                    <a:pt x="2475742" y="289926"/>
                    <a:pt x="2439286" y="407133"/>
                  </a:cubicBezTo>
                  <a:lnTo>
                    <a:pt x="2399175" y="516726"/>
                  </a:lnTo>
                  <a:lnTo>
                    <a:pt x="96205" y="516726"/>
                  </a:lnTo>
                  <a:lnTo>
                    <a:pt x="56094" y="407133"/>
                  </a:lnTo>
                  <a:cubicBezTo>
                    <a:pt x="19639" y="289926"/>
                    <a:pt x="0" y="165311"/>
                    <a:pt x="0" y="36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Autofit/>
            </a:bodyPr>
            <a:lstStyle/>
            <a:p>
              <a:pPr algn="ctr">
                <a:defRPr/>
              </a:pPr>
              <a:r>
                <a:rPr lang="en-US" altLang="zh-CN" sz="2800" smtClean="0">
                  <a:solidFill>
                    <a:srgbClr val="FFFFFF"/>
                  </a:solidFill>
                </a:rPr>
                <a:t>7,263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28" name="组合 27"/>
          <p:cNvGrpSpPr/>
          <p:nvPr>
            <p:custDataLst>
              <p:tags r:id="rId7"/>
            </p:custDataLst>
          </p:nvPr>
        </p:nvGrpSpPr>
        <p:grpSpPr>
          <a:xfrm>
            <a:off x="8279510" y="1394375"/>
            <a:ext cx="2100744" cy="2102701"/>
            <a:chOff x="701675" y="4373563"/>
            <a:chExt cx="1703388" cy="1704975"/>
          </a:xfrm>
        </p:grpSpPr>
        <p:sp>
          <p:nvSpPr>
            <p:cNvPr id="29" name="MH_SubTitle_3"/>
            <p:cNvSpPr/>
            <p:nvPr>
              <p:custDataLst>
                <p:tags r:id="rId8"/>
              </p:custDataLst>
            </p:nvPr>
          </p:nvSpPr>
          <p:spPr>
            <a:xfrm>
              <a:off x="701675" y="4373563"/>
              <a:ext cx="1703388" cy="1704975"/>
            </a:xfrm>
            <a:prstGeom prst="donut">
              <a:avLst>
                <a:gd name="adj" fmla="val 20052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422680" anchor="ctr">
              <a:normAutofit/>
            </a:bodyPr>
            <a:lstStyle/>
            <a:p>
              <a:pPr algn="ctr">
                <a:defRPr/>
              </a:pPr>
              <a:r>
                <a:rPr lang="zh-CN" altLang="en-US" smtClean="0">
                  <a:solidFill>
                    <a:schemeClr val="tx1"/>
                  </a:solidFill>
                  <a:latin typeface="+mj-lt"/>
                  <a:ea typeface="+mj-ea"/>
                  <a:cs typeface="+mj-cs"/>
                </a:rPr>
                <a:t>三月</a:t>
              </a:r>
              <a:endParaRPr lang="zh-CN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30" name="MH_Text_3"/>
            <p:cNvSpPr/>
            <p:nvPr>
              <p:custDataLst>
                <p:tags r:id="rId9"/>
              </p:custDataLst>
            </p:nvPr>
          </p:nvSpPr>
          <p:spPr>
            <a:xfrm>
              <a:off x="701675" y="5203825"/>
              <a:ext cx="1703388" cy="352425"/>
            </a:xfrm>
            <a:custGeom>
              <a:avLst/>
              <a:gdLst>
                <a:gd name="connsiteX0" fmla="*/ 1823 w 2495380"/>
                <a:gd name="connsiteY0" fmla="*/ 0 h 516726"/>
                <a:gd name="connsiteX1" fmla="*/ 2493557 w 2495380"/>
                <a:gd name="connsiteY1" fmla="*/ 0 h 516726"/>
                <a:gd name="connsiteX2" fmla="*/ 2495380 w 2495380"/>
                <a:gd name="connsiteY2" fmla="*/ 36108 h 516726"/>
                <a:gd name="connsiteX3" fmla="*/ 2439286 w 2495380"/>
                <a:gd name="connsiteY3" fmla="*/ 407133 h 516726"/>
                <a:gd name="connsiteX4" fmla="*/ 2399175 w 2495380"/>
                <a:gd name="connsiteY4" fmla="*/ 516726 h 516726"/>
                <a:gd name="connsiteX5" fmla="*/ 96205 w 2495380"/>
                <a:gd name="connsiteY5" fmla="*/ 516726 h 516726"/>
                <a:gd name="connsiteX6" fmla="*/ 56094 w 2495380"/>
                <a:gd name="connsiteY6" fmla="*/ 407133 h 516726"/>
                <a:gd name="connsiteX7" fmla="*/ 0 w 2495380"/>
                <a:gd name="connsiteY7" fmla="*/ 36108 h 51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380" h="516726">
                  <a:moveTo>
                    <a:pt x="1823" y="0"/>
                  </a:moveTo>
                  <a:lnTo>
                    <a:pt x="2493557" y="0"/>
                  </a:lnTo>
                  <a:lnTo>
                    <a:pt x="2495380" y="36108"/>
                  </a:lnTo>
                  <a:cubicBezTo>
                    <a:pt x="2495380" y="165311"/>
                    <a:pt x="2475742" y="289926"/>
                    <a:pt x="2439286" y="407133"/>
                  </a:cubicBezTo>
                  <a:lnTo>
                    <a:pt x="2399175" y="516726"/>
                  </a:lnTo>
                  <a:lnTo>
                    <a:pt x="96205" y="516726"/>
                  </a:lnTo>
                  <a:lnTo>
                    <a:pt x="56094" y="407133"/>
                  </a:lnTo>
                  <a:cubicBezTo>
                    <a:pt x="19639" y="289926"/>
                    <a:pt x="0" y="165311"/>
                    <a:pt x="0" y="36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Autofit/>
            </a:bodyPr>
            <a:lstStyle/>
            <a:p>
              <a:pPr algn="ctr">
                <a:defRPr/>
              </a:pPr>
              <a:r>
                <a:rPr lang="en-US" altLang="zh-CN" sz="2800" smtClean="0">
                  <a:solidFill>
                    <a:srgbClr val="FFFFFF"/>
                  </a:solidFill>
                </a:rPr>
                <a:t>5,869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31" name="组合 30"/>
          <p:cNvGrpSpPr/>
          <p:nvPr>
            <p:custDataLst>
              <p:tags r:id="rId10"/>
            </p:custDataLst>
          </p:nvPr>
        </p:nvGrpSpPr>
        <p:grpSpPr>
          <a:xfrm>
            <a:off x="3428689" y="4133507"/>
            <a:ext cx="2100743" cy="2102701"/>
            <a:chOff x="2646363" y="4373563"/>
            <a:chExt cx="1703387" cy="1704975"/>
          </a:xfrm>
        </p:grpSpPr>
        <p:sp>
          <p:nvSpPr>
            <p:cNvPr id="32" name="MH_SubTitle_4"/>
            <p:cNvSpPr/>
            <p:nvPr>
              <p:custDataLst>
                <p:tags r:id="rId11"/>
              </p:custDataLst>
            </p:nvPr>
          </p:nvSpPr>
          <p:spPr>
            <a:xfrm>
              <a:off x="2646363" y="4373563"/>
              <a:ext cx="1703387" cy="1704975"/>
            </a:xfrm>
            <a:prstGeom prst="donut">
              <a:avLst>
                <a:gd name="adj" fmla="val 20052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422680" anchor="ctr">
              <a:normAutofit/>
            </a:bodyPr>
            <a:lstStyle/>
            <a:p>
              <a:pPr algn="ctr">
                <a:defRPr/>
              </a:pPr>
              <a:r>
                <a:rPr lang="zh-CN" altLang="en-US" smtClean="0">
                  <a:solidFill>
                    <a:schemeClr val="tx1"/>
                  </a:solidFill>
                  <a:latin typeface="+mj-lt"/>
                  <a:ea typeface="+mj-ea"/>
                  <a:cs typeface="+mj-cs"/>
                </a:rPr>
                <a:t>四月</a:t>
              </a:r>
              <a:endParaRPr lang="zh-CN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33" name="MH_Text_4"/>
            <p:cNvSpPr/>
            <p:nvPr>
              <p:custDataLst>
                <p:tags r:id="rId12"/>
              </p:custDataLst>
            </p:nvPr>
          </p:nvSpPr>
          <p:spPr>
            <a:xfrm>
              <a:off x="2646363" y="5203825"/>
              <a:ext cx="1703387" cy="352425"/>
            </a:xfrm>
            <a:custGeom>
              <a:avLst/>
              <a:gdLst>
                <a:gd name="connsiteX0" fmla="*/ 1823 w 2495380"/>
                <a:gd name="connsiteY0" fmla="*/ 0 h 516726"/>
                <a:gd name="connsiteX1" fmla="*/ 2493557 w 2495380"/>
                <a:gd name="connsiteY1" fmla="*/ 0 h 516726"/>
                <a:gd name="connsiteX2" fmla="*/ 2495380 w 2495380"/>
                <a:gd name="connsiteY2" fmla="*/ 36108 h 516726"/>
                <a:gd name="connsiteX3" fmla="*/ 2439286 w 2495380"/>
                <a:gd name="connsiteY3" fmla="*/ 407133 h 516726"/>
                <a:gd name="connsiteX4" fmla="*/ 2399175 w 2495380"/>
                <a:gd name="connsiteY4" fmla="*/ 516726 h 516726"/>
                <a:gd name="connsiteX5" fmla="*/ 96205 w 2495380"/>
                <a:gd name="connsiteY5" fmla="*/ 516726 h 516726"/>
                <a:gd name="connsiteX6" fmla="*/ 56094 w 2495380"/>
                <a:gd name="connsiteY6" fmla="*/ 407133 h 516726"/>
                <a:gd name="connsiteX7" fmla="*/ 0 w 2495380"/>
                <a:gd name="connsiteY7" fmla="*/ 36108 h 51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380" h="516726">
                  <a:moveTo>
                    <a:pt x="1823" y="0"/>
                  </a:moveTo>
                  <a:lnTo>
                    <a:pt x="2493557" y="0"/>
                  </a:lnTo>
                  <a:lnTo>
                    <a:pt x="2495380" y="36108"/>
                  </a:lnTo>
                  <a:cubicBezTo>
                    <a:pt x="2495380" y="165311"/>
                    <a:pt x="2475742" y="289926"/>
                    <a:pt x="2439286" y="407133"/>
                  </a:cubicBezTo>
                  <a:lnTo>
                    <a:pt x="2399175" y="516726"/>
                  </a:lnTo>
                  <a:lnTo>
                    <a:pt x="96205" y="516726"/>
                  </a:lnTo>
                  <a:lnTo>
                    <a:pt x="56094" y="407133"/>
                  </a:lnTo>
                  <a:cubicBezTo>
                    <a:pt x="19639" y="289926"/>
                    <a:pt x="0" y="165311"/>
                    <a:pt x="0" y="36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Autofit/>
            </a:bodyPr>
            <a:lstStyle/>
            <a:p>
              <a:pPr algn="ctr">
                <a:defRPr/>
              </a:pPr>
              <a:r>
                <a:rPr lang="en-US" altLang="zh-CN" sz="2800" smtClean="0">
                  <a:solidFill>
                    <a:srgbClr val="FFFFFF"/>
                  </a:solidFill>
                </a:rPr>
                <a:t>2,978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37" name="组合 36"/>
          <p:cNvGrpSpPr/>
          <p:nvPr>
            <p:custDataLst>
              <p:tags r:id="rId13"/>
            </p:custDataLst>
          </p:nvPr>
        </p:nvGrpSpPr>
        <p:grpSpPr>
          <a:xfrm>
            <a:off x="6662568" y="4133507"/>
            <a:ext cx="2100744" cy="2102701"/>
            <a:chOff x="701675" y="4373563"/>
            <a:chExt cx="1703388" cy="1704975"/>
          </a:xfrm>
        </p:grpSpPr>
        <p:sp>
          <p:nvSpPr>
            <p:cNvPr id="38" name="MH_SubTitle_3"/>
            <p:cNvSpPr/>
            <p:nvPr>
              <p:custDataLst>
                <p:tags r:id="rId14"/>
              </p:custDataLst>
            </p:nvPr>
          </p:nvSpPr>
          <p:spPr>
            <a:xfrm>
              <a:off x="701675" y="4373563"/>
              <a:ext cx="1703388" cy="1704975"/>
            </a:xfrm>
            <a:prstGeom prst="donut">
              <a:avLst>
                <a:gd name="adj" fmla="val 20052"/>
              </a:avLst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422680" anchor="ctr">
              <a:normAutofit/>
            </a:bodyPr>
            <a:lstStyle/>
            <a:p>
              <a:pPr algn="ctr">
                <a:defRPr/>
              </a:pPr>
              <a:r>
                <a:rPr lang="zh-CN" altLang="en-US" smtClean="0">
                  <a:solidFill>
                    <a:schemeClr val="tx1"/>
                  </a:solidFill>
                  <a:latin typeface="+mj-lt"/>
                  <a:ea typeface="+mj-ea"/>
                  <a:cs typeface="+mj-cs"/>
                </a:rPr>
                <a:t>五月</a:t>
              </a:r>
              <a:endParaRPr lang="zh-CN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39" name="MH_Text_3"/>
            <p:cNvSpPr/>
            <p:nvPr>
              <p:custDataLst>
                <p:tags r:id="rId15"/>
              </p:custDataLst>
            </p:nvPr>
          </p:nvSpPr>
          <p:spPr>
            <a:xfrm>
              <a:off x="701675" y="5203825"/>
              <a:ext cx="1703388" cy="352425"/>
            </a:xfrm>
            <a:custGeom>
              <a:avLst/>
              <a:gdLst>
                <a:gd name="connsiteX0" fmla="*/ 1823 w 2495380"/>
                <a:gd name="connsiteY0" fmla="*/ 0 h 516726"/>
                <a:gd name="connsiteX1" fmla="*/ 2493557 w 2495380"/>
                <a:gd name="connsiteY1" fmla="*/ 0 h 516726"/>
                <a:gd name="connsiteX2" fmla="*/ 2495380 w 2495380"/>
                <a:gd name="connsiteY2" fmla="*/ 36108 h 516726"/>
                <a:gd name="connsiteX3" fmla="*/ 2439286 w 2495380"/>
                <a:gd name="connsiteY3" fmla="*/ 407133 h 516726"/>
                <a:gd name="connsiteX4" fmla="*/ 2399175 w 2495380"/>
                <a:gd name="connsiteY4" fmla="*/ 516726 h 516726"/>
                <a:gd name="connsiteX5" fmla="*/ 96205 w 2495380"/>
                <a:gd name="connsiteY5" fmla="*/ 516726 h 516726"/>
                <a:gd name="connsiteX6" fmla="*/ 56094 w 2495380"/>
                <a:gd name="connsiteY6" fmla="*/ 407133 h 516726"/>
                <a:gd name="connsiteX7" fmla="*/ 0 w 2495380"/>
                <a:gd name="connsiteY7" fmla="*/ 36108 h 51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380" h="516726">
                  <a:moveTo>
                    <a:pt x="1823" y="0"/>
                  </a:moveTo>
                  <a:lnTo>
                    <a:pt x="2493557" y="0"/>
                  </a:lnTo>
                  <a:lnTo>
                    <a:pt x="2495380" y="36108"/>
                  </a:lnTo>
                  <a:cubicBezTo>
                    <a:pt x="2495380" y="165311"/>
                    <a:pt x="2475742" y="289926"/>
                    <a:pt x="2439286" y="407133"/>
                  </a:cubicBezTo>
                  <a:lnTo>
                    <a:pt x="2399175" y="516726"/>
                  </a:lnTo>
                  <a:lnTo>
                    <a:pt x="96205" y="516726"/>
                  </a:lnTo>
                  <a:lnTo>
                    <a:pt x="56094" y="407133"/>
                  </a:lnTo>
                  <a:cubicBezTo>
                    <a:pt x="19639" y="289926"/>
                    <a:pt x="0" y="165311"/>
                    <a:pt x="0" y="361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Autofit/>
            </a:bodyPr>
            <a:lstStyle/>
            <a:p>
              <a:pPr algn="ctr">
                <a:defRPr/>
              </a:pPr>
              <a:r>
                <a:rPr lang="en-US" altLang="zh-CN" sz="2800" smtClean="0">
                  <a:solidFill>
                    <a:srgbClr val="FFFFFF"/>
                  </a:solidFill>
                </a:rPr>
                <a:t>9,908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</p:grpSp>
      <p:sp>
        <p:nvSpPr>
          <p:cNvPr id="43" name="文本框 42"/>
          <p:cNvSpPr txBox="1"/>
          <p:nvPr>
            <p:custDataLst>
              <p:tags r:id="rId16"/>
            </p:custDataLst>
          </p:nvPr>
        </p:nvSpPr>
        <p:spPr>
          <a:xfrm>
            <a:off x="838800" y="36512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/>
              <a:t>LOREM IPSUM DOLOR</a:t>
            </a:r>
            <a:endParaRPr lang="zh-CN" altLang="en-US" sz="3600"/>
          </a:p>
        </p:txBody>
      </p:sp>
    </p:spTree>
    <p:custDataLst>
      <p:tags r:id="rId17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>
            <p:custDataLst>
              <p:tags r:id="rId1"/>
            </p:custDataLst>
          </p:nvPr>
        </p:nvGrpSpPr>
        <p:grpSpPr>
          <a:xfrm>
            <a:off x="1811747" y="1391051"/>
            <a:ext cx="2100744" cy="2102701"/>
            <a:chOff x="701675" y="2024063"/>
            <a:chExt cx="1703388" cy="1704975"/>
          </a:xfrm>
        </p:grpSpPr>
        <p:sp>
          <p:nvSpPr>
            <p:cNvPr id="9" name="MH_SubTitle_1"/>
            <p:cNvSpPr/>
            <p:nvPr>
              <p:custDataLst>
                <p:tags r:id="rId2"/>
              </p:custDataLst>
            </p:nvPr>
          </p:nvSpPr>
          <p:spPr>
            <a:xfrm>
              <a:off x="701675" y="2024063"/>
              <a:ext cx="1703388" cy="1704975"/>
            </a:xfrm>
            <a:prstGeom prst="donut">
              <a:avLst>
                <a:gd name="adj" fmla="val 20052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422680" anchor="ctr">
              <a:normAutofit/>
            </a:bodyPr>
            <a:lstStyle/>
            <a:p>
              <a:pPr algn="ctr">
                <a:defRPr/>
              </a:pPr>
              <a:r>
                <a:rPr lang="zh-CN" altLang="en-US" smtClean="0">
                  <a:solidFill>
                    <a:schemeClr val="tx1"/>
                  </a:solidFill>
                  <a:latin typeface="+mj-lt"/>
                  <a:ea typeface="+mj-ea"/>
                  <a:cs typeface="+mj-cs"/>
                </a:rPr>
                <a:t>一月</a:t>
              </a:r>
              <a:endParaRPr lang="zh-CN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10" name="MH_Text_1"/>
            <p:cNvSpPr/>
            <p:nvPr>
              <p:custDataLst>
                <p:tags r:id="rId3"/>
              </p:custDataLst>
            </p:nvPr>
          </p:nvSpPr>
          <p:spPr>
            <a:xfrm>
              <a:off x="701675" y="2854325"/>
              <a:ext cx="1703388" cy="352425"/>
            </a:xfrm>
            <a:custGeom>
              <a:avLst/>
              <a:gdLst>
                <a:gd name="connsiteX0" fmla="*/ 1823 w 2495380"/>
                <a:gd name="connsiteY0" fmla="*/ 0 h 516726"/>
                <a:gd name="connsiteX1" fmla="*/ 2493557 w 2495380"/>
                <a:gd name="connsiteY1" fmla="*/ 0 h 516726"/>
                <a:gd name="connsiteX2" fmla="*/ 2495380 w 2495380"/>
                <a:gd name="connsiteY2" fmla="*/ 36108 h 516726"/>
                <a:gd name="connsiteX3" fmla="*/ 2439286 w 2495380"/>
                <a:gd name="connsiteY3" fmla="*/ 407133 h 516726"/>
                <a:gd name="connsiteX4" fmla="*/ 2399175 w 2495380"/>
                <a:gd name="connsiteY4" fmla="*/ 516726 h 516726"/>
                <a:gd name="connsiteX5" fmla="*/ 96205 w 2495380"/>
                <a:gd name="connsiteY5" fmla="*/ 516726 h 516726"/>
                <a:gd name="connsiteX6" fmla="*/ 56094 w 2495380"/>
                <a:gd name="connsiteY6" fmla="*/ 407133 h 516726"/>
                <a:gd name="connsiteX7" fmla="*/ 0 w 2495380"/>
                <a:gd name="connsiteY7" fmla="*/ 36108 h 51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380" h="516726">
                  <a:moveTo>
                    <a:pt x="1823" y="0"/>
                  </a:moveTo>
                  <a:lnTo>
                    <a:pt x="2493557" y="0"/>
                  </a:lnTo>
                  <a:lnTo>
                    <a:pt x="2495380" y="36108"/>
                  </a:lnTo>
                  <a:cubicBezTo>
                    <a:pt x="2495380" y="165311"/>
                    <a:pt x="2475742" y="289926"/>
                    <a:pt x="2439286" y="407133"/>
                  </a:cubicBezTo>
                  <a:lnTo>
                    <a:pt x="2399175" y="516726"/>
                  </a:lnTo>
                  <a:lnTo>
                    <a:pt x="96205" y="516726"/>
                  </a:lnTo>
                  <a:lnTo>
                    <a:pt x="56094" y="407133"/>
                  </a:lnTo>
                  <a:cubicBezTo>
                    <a:pt x="19639" y="289926"/>
                    <a:pt x="0" y="165311"/>
                    <a:pt x="0" y="36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Autofit/>
            </a:bodyPr>
            <a:lstStyle/>
            <a:p>
              <a:pPr algn="ctr">
                <a:defRPr/>
              </a:pPr>
              <a:r>
                <a:rPr lang="en-US" altLang="zh-CN" sz="2800" smtClean="0">
                  <a:solidFill>
                    <a:srgbClr val="FFFFFF"/>
                  </a:solidFill>
                </a:rPr>
                <a:t>8,854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6" name="组合 5"/>
          <p:cNvGrpSpPr/>
          <p:nvPr>
            <p:custDataLst>
              <p:tags r:id="rId4"/>
            </p:custDataLst>
          </p:nvPr>
        </p:nvGrpSpPr>
        <p:grpSpPr>
          <a:xfrm>
            <a:off x="5045628" y="1391051"/>
            <a:ext cx="2100743" cy="2102701"/>
            <a:chOff x="2646363" y="2024063"/>
            <a:chExt cx="1703387" cy="1704975"/>
          </a:xfrm>
        </p:grpSpPr>
        <p:sp>
          <p:nvSpPr>
            <p:cNvPr id="13" name="MH_SubTitle_2"/>
            <p:cNvSpPr/>
            <p:nvPr>
              <p:custDataLst>
                <p:tags r:id="rId5"/>
              </p:custDataLst>
            </p:nvPr>
          </p:nvSpPr>
          <p:spPr>
            <a:xfrm>
              <a:off x="2646363" y="2024063"/>
              <a:ext cx="1703387" cy="1704975"/>
            </a:xfrm>
            <a:prstGeom prst="donut">
              <a:avLst>
                <a:gd name="adj" fmla="val 20052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422680" anchor="ctr">
              <a:normAutofit/>
            </a:bodyPr>
            <a:lstStyle/>
            <a:p>
              <a:pPr algn="ctr">
                <a:defRPr/>
              </a:pPr>
              <a:r>
                <a:rPr lang="zh-CN" altLang="en-US" smtClean="0">
                  <a:solidFill>
                    <a:schemeClr val="tx1"/>
                  </a:solidFill>
                  <a:latin typeface="+mj-lt"/>
                  <a:ea typeface="+mj-ea"/>
                  <a:cs typeface="+mj-cs"/>
                </a:rPr>
                <a:t>二月</a:t>
              </a:r>
              <a:endParaRPr lang="zh-CN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14" name="MH_Text_2"/>
            <p:cNvSpPr/>
            <p:nvPr>
              <p:custDataLst>
                <p:tags r:id="rId6"/>
              </p:custDataLst>
            </p:nvPr>
          </p:nvSpPr>
          <p:spPr>
            <a:xfrm>
              <a:off x="2646363" y="2854325"/>
              <a:ext cx="1703387" cy="352425"/>
            </a:xfrm>
            <a:custGeom>
              <a:avLst/>
              <a:gdLst>
                <a:gd name="connsiteX0" fmla="*/ 1823 w 2495380"/>
                <a:gd name="connsiteY0" fmla="*/ 0 h 516726"/>
                <a:gd name="connsiteX1" fmla="*/ 2493557 w 2495380"/>
                <a:gd name="connsiteY1" fmla="*/ 0 h 516726"/>
                <a:gd name="connsiteX2" fmla="*/ 2495380 w 2495380"/>
                <a:gd name="connsiteY2" fmla="*/ 36108 h 516726"/>
                <a:gd name="connsiteX3" fmla="*/ 2439286 w 2495380"/>
                <a:gd name="connsiteY3" fmla="*/ 407133 h 516726"/>
                <a:gd name="connsiteX4" fmla="*/ 2399175 w 2495380"/>
                <a:gd name="connsiteY4" fmla="*/ 516726 h 516726"/>
                <a:gd name="connsiteX5" fmla="*/ 96205 w 2495380"/>
                <a:gd name="connsiteY5" fmla="*/ 516726 h 516726"/>
                <a:gd name="connsiteX6" fmla="*/ 56094 w 2495380"/>
                <a:gd name="connsiteY6" fmla="*/ 407133 h 516726"/>
                <a:gd name="connsiteX7" fmla="*/ 0 w 2495380"/>
                <a:gd name="connsiteY7" fmla="*/ 36108 h 51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380" h="516726">
                  <a:moveTo>
                    <a:pt x="1823" y="0"/>
                  </a:moveTo>
                  <a:lnTo>
                    <a:pt x="2493557" y="0"/>
                  </a:lnTo>
                  <a:lnTo>
                    <a:pt x="2495380" y="36108"/>
                  </a:lnTo>
                  <a:cubicBezTo>
                    <a:pt x="2495380" y="165311"/>
                    <a:pt x="2475742" y="289926"/>
                    <a:pt x="2439286" y="407133"/>
                  </a:cubicBezTo>
                  <a:lnTo>
                    <a:pt x="2399175" y="516726"/>
                  </a:lnTo>
                  <a:lnTo>
                    <a:pt x="96205" y="516726"/>
                  </a:lnTo>
                  <a:lnTo>
                    <a:pt x="56094" y="407133"/>
                  </a:lnTo>
                  <a:cubicBezTo>
                    <a:pt x="19639" y="289926"/>
                    <a:pt x="0" y="165311"/>
                    <a:pt x="0" y="36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Autofit/>
            </a:bodyPr>
            <a:lstStyle/>
            <a:p>
              <a:pPr algn="ctr">
                <a:defRPr/>
              </a:pPr>
              <a:r>
                <a:rPr lang="en-US" altLang="zh-CN" sz="2800" smtClean="0">
                  <a:solidFill>
                    <a:srgbClr val="FFFFFF"/>
                  </a:solidFill>
                </a:rPr>
                <a:t>7,263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8" name="组合 7"/>
          <p:cNvGrpSpPr/>
          <p:nvPr>
            <p:custDataLst>
              <p:tags r:id="rId7"/>
            </p:custDataLst>
          </p:nvPr>
        </p:nvGrpSpPr>
        <p:grpSpPr>
          <a:xfrm>
            <a:off x="8279510" y="1394375"/>
            <a:ext cx="2100744" cy="2102701"/>
            <a:chOff x="701675" y="4373563"/>
            <a:chExt cx="1703388" cy="1704975"/>
          </a:xfrm>
        </p:grpSpPr>
        <p:sp>
          <p:nvSpPr>
            <p:cNvPr id="17" name="MH_SubTitle_3"/>
            <p:cNvSpPr/>
            <p:nvPr>
              <p:custDataLst>
                <p:tags r:id="rId8"/>
              </p:custDataLst>
            </p:nvPr>
          </p:nvSpPr>
          <p:spPr>
            <a:xfrm>
              <a:off x="701675" y="4373563"/>
              <a:ext cx="1703388" cy="1704975"/>
            </a:xfrm>
            <a:prstGeom prst="donut">
              <a:avLst>
                <a:gd name="adj" fmla="val 20052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422680" anchor="ctr">
              <a:normAutofit/>
            </a:bodyPr>
            <a:lstStyle/>
            <a:p>
              <a:pPr algn="ctr">
                <a:defRPr/>
              </a:pPr>
              <a:r>
                <a:rPr lang="zh-CN" altLang="en-US" smtClean="0">
                  <a:solidFill>
                    <a:schemeClr val="tx1"/>
                  </a:solidFill>
                  <a:latin typeface="+mj-lt"/>
                  <a:ea typeface="+mj-ea"/>
                  <a:cs typeface="+mj-cs"/>
                </a:rPr>
                <a:t>三月</a:t>
              </a:r>
              <a:endParaRPr lang="zh-CN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18" name="MH_Text_3"/>
            <p:cNvSpPr/>
            <p:nvPr>
              <p:custDataLst>
                <p:tags r:id="rId9"/>
              </p:custDataLst>
            </p:nvPr>
          </p:nvSpPr>
          <p:spPr>
            <a:xfrm>
              <a:off x="701675" y="5203825"/>
              <a:ext cx="1703388" cy="352425"/>
            </a:xfrm>
            <a:custGeom>
              <a:avLst/>
              <a:gdLst>
                <a:gd name="connsiteX0" fmla="*/ 1823 w 2495380"/>
                <a:gd name="connsiteY0" fmla="*/ 0 h 516726"/>
                <a:gd name="connsiteX1" fmla="*/ 2493557 w 2495380"/>
                <a:gd name="connsiteY1" fmla="*/ 0 h 516726"/>
                <a:gd name="connsiteX2" fmla="*/ 2495380 w 2495380"/>
                <a:gd name="connsiteY2" fmla="*/ 36108 h 516726"/>
                <a:gd name="connsiteX3" fmla="*/ 2439286 w 2495380"/>
                <a:gd name="connsiteY3" fmla="*/ 407133 h 516726"/>
                <a:gd name="connsiteX4" fmla="*/ 2399175 w 2495380"/>
                <a:gd name="connsiteY4" fmla="*/ 516726 h 516726"/>
                <a:gd name="connsiteX5" fmla="*/ 96205 w 2495380"/>
                <a:gd name="connsiteY5" fmla="*/ 516726 h 516726"/>
                <a:gd name="connsiteX6" fmla="*/ 56094 w 2495380"/>
                <a:gd name="connsiteY6" fmla="*/ 407133 h 516726"/>
                <a:gd name="connsiteX7" fmla="*/ 0 w 2495380"/>
                <a:gd name="connsiteY7" fmla="*/ 36108 h 51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380" h="516726">
                  <a:moveTo>
                    <a:pt x="1823" y="0"/>
                  </a:moveTo>
                  <a:lnTo>
                    <a:pt x="2493557" y="0"/>
                  </a:lnTo>
                  <a:lnTo>
                    <a:pt x="2495380" y="36108"/>
                  </a:lnTo>
                  <a:cubicBezTo>
                    <a:pt x="2495380" y="165311"/>
                    <a:pt x="2475742" y="289926"/>
                    <a:pt x="2439286" y="407133"/>
                  </a:cubicBezTo>
                  <a:lnTo>
                    <a:pt x="2399175" y="516726"/>
                  </a:lnTo>
                  <a:lnTo>
                    <a:pt x="96205" y="516726"/>
                  </a:lnTo>
                  <a:lnTo>
                    <a:pt x="56094" y="407133"/>
                  </a:lnTo>
                  <a:cubicBezTo>
                    <a:pt x="19639" y="289926"/>
                    <a:pt x="0" y="165311"/>
                    <a:pt x="0" y="36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Autofit/>
            </a:bodyPr>
            <a:lstStyle/>
            <a:p>
              <a:pPr algn="ctr">
                <a:defRPr/>
              </a:pPr>
              <a:r>
                <a:rPr lang="en-US" altLang="zh-CN" sz="2800" smtClean="0">
                  <a:solidFill>
                    <a:srgbClr val="FFFFFF"/>
                  </a:solidFill>
                </a:rPr>
                <a:t>5,869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25" name="组合 24"/>
          <p:cNvGrpSpPr/>
          <p:nvPr>
            <p:custDataLst>
              <p:tags r:id="rId10"/>
            </p:custDataLst>
          </p:nvPr>
        </p:nvGrpSpPr>
        <p:grpSpPr>
          <a:xfrm>
            <a:off x="1811749" y="4133507"/>
            <a:ext cx="2100743" cy="2102701"/>
            <a:chOff x="2646363" y="4373563"/>
            <a:chExt cx="1703387" cy="1704975"/>
          </a:xfrm>
        </p:grpSpPr>
        <p:sp>
          <p:nvSpPr>
            <p:cNvPr id="21" name="MH_SubTitle_4"/>
            <p:cNvSpPr/>
            <p:nvPr>
              <p:custDataLst>
                <p:tags r:id="rId11"/>
              </p:custDataLst>
            </p:nvPr>
          </p:nvSpPr>
          <p:spPr>
            <a:xfrm>
              <a:off x="2646363" y="4373563"/>
              <a:ext cx="1703387" cy="1704975"/>
            </a:xfrm>
            <a:prstGeom prst="donut">
              <a:avLst>
                <a:gd name="adj" fmla="val 20052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422680" anchor="ctr">
              <a:normAutofit/>
            </a:bodyPr>
            <a:lstStyle/>
            <a:p>
              <a:pPr algn="ctr">
                <a:defRPr/>
              </a:pPr>
              <a:r>
                <a:rPr lang="zh-CN" altLang="en-US" smtClean="0">
                  <a:solidFill>
                    <a:schemeClr val="tx1"/>
                  </a:solidFill>
                  <a:latin typeface="+mj-lt"/>
                  <a:ea typeface="+mj-ea"/>
                  <a:cs typeface="+mj-cs"/>
                </a:rPr>
                <a:t>四月</a:t>
              </a:r>
              <a:endParaRPr lang="zh-CN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22" name="MH_Text_4"/>
            <p:cNvSpPr/>
            <p:nvPr>
              <p:custDataLst>
                <p:tags r:id="rId12"/>
              </p:custDataLst>
            </p:nvPr>
          </p:nvSpPr>
          <p:spPr>
            <a:xfrm>
              <a:off x="2646363" y="5203825"/>
              <a:ext cx="1703387" cy="352425"/>
            </a:xfrm>
            <a:custGeom>
              <a:avLst/>
              <a:gdLst>
                <a:gd name="connsiteX0" fmla="*/ 1823 w 2495380"/>
                <a:gd name="connsiteY0" fmla="*/ 0 h 516726"/>
                <a:gd name="connsiteX1" fmla="*/ 2493557 w 2495380"/>
                <a:gd name="connsiteY1" fmla="*/ 0 h 516726"/>
                <a:gd name="connsiteX2" fmla="*/ 2495380 w 2495380"/>
                <a:gd name="connsiteY2" fmla="*/ 36108 h 516726"/>
                <a:gd name="connsiteX3" fmla="*/ 2439286 w 2495380"/>
                <a:gd name="connsiteY3" fmla="*/ 407133 h 516726"/>
                <a:gd name="connsiteX4" fmla="*/ 2399175 w 2495380"/>
                <a:gd name="connsiteY4" fmla="*/ 516726 h 516726"/>
                <a:gd name="connsiteX5" fmla="*/ 96205 w 2495380"/>
                <a:gd name="connsiteY5" fmla="*/ 516726 h 516726"/>
                <a:gd name="connsiteX6" fmla="*/ 56094 w 2495380"/>
                <a:gd name="connsiteY6" fmla="*/ 407133 h 516726"/>
                <a:gd name="connsiteX7" fmla="*/ 0 w 2495380"/>
                <a:gd name="connsiteY7" fmla="*/ 36108 h 51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380" h="516726">
                  <a:moveTo>
                    <a:pt x="1823" y="0"/>
                  </a:moveTo>
                  <a:lnTo>
                    <a:pt x="2493557" y="0"/>
                  </a:lnTo>
                  <a:lnTo>
                    <a:pt x="2495380" y="36108"/>
                  </a:lnTo>
                  <a:cubicBezTo>
                    <a:pt x="2495380" y="165311"/>
                    <a:pt x="2475742" y="289926"/>
                    <a:pt x="2439286" y="407133"/>
                  </a:cubicBezTo>
                  <a:lnTo>
                    <a:pt x="2399175" y="516726"/>
                  </a:lnTo>
                  <a:lnTo>
                    <a:pt x="96205" y="516726"/>
                  </a:lnTo>
                  <a:lnTo>
                    <a:pt x="56094" y="407133"/>
                  </a:lnTo>
                  <a:cubicBezTo>
                    <a:pt x="19639" y="289926"/>
                    <a:pt x="0" y="165311"/>
                    <a:pt x="0" y="36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Autofit/>
            </a:bodyPr>
            <a:lstStyle/>
            <a:p>
              <a:pPr algn="ctr">
                <a:defRPr/>
              </a:pPr>
              <a:r>
                <a:rPr lang="en-US" altLang="zh-CN" sz="2800" smtClean="0">
                  <a:solidFill>
                    <a:srgbClr val="FFFFFF"/>
                  </a:solidFill>
                </a:rPr>
                <a:t>2,978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31" name="组合 30"/>
          <p:cNvGrpSpPr/>
          <p:nvPr>
            <p:custDataLst>
              <p:tags r:id="rId13"/>
            </p:custDataLst>
          </p:nvPr>
        </p:nvGrpSpPr>
        <p:grpSpPr>
          <a:xfrm>
            <a:off x="5045628" y="4133507"/>
            <a:ext cx="2100744" cy="2102701"/>
            <a:chOff x="701675" y="4373563"/>
            <a:chExt cx="1703388" cy="1704975"/>
          </a:xfrm>
        </p:grpSpPr>
        <p:sp>
          <p:nvSpPr>
            <p:cNvPr id="32" name="MH_SubTitle_3"/>
            <p:cNvSpPr/>
            <p:nvPr>
              <p:custDataLst>
                <p:tags r:id="rId14"/>
              </p:custDataLst>
            </p:nvPr>
          </p:nvSpPr>
          <p:spPr>
            <a:xfrm>
              <a:off x="701675" y="4373563"/>
              <a:ext cx="1703388" cy="1704975"/>
            </a:xfrm>
            <a:prstGeom prst="donut">
              <a:avLst>
                <a:gd name="adj" fmla="val 20052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422680" anchor="ctr">
              <a:normAutofit/>
            </a:bodyPr>
            <a:lstStyle/>
            <a:p>
              <a:pPr algn="ctr">
                <a:defRPr/>
              </a:pPr>
              <a:r>
                <a:rPr lang="zh-CN" altLang="en-US" smtClean="0">
                  <a:solidFill>
                    <a:schemeClr val="tx1"/>
                  </a:solidFill>
                  <a:latin typeface="+mj-lt"/>
                  <a:ea typeface="+mj-ea"/>
                  <a:cs typeface="+mj-cs"/>
                </a:rPr>
                <a:t>五月</a:t>
              </a:r>
              <a:endParaRPr lang="zh-CN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33" name="MH_Text_3"/>
            <p:cNvSpPr/>
            <p:nvPr>
              <p:custDataLst>
                <p:tags r:id="rId15"/>
              </p:custDataLst>
            </p:nvPr>
          </p:nvSpPr>
          <p:spPr>
            <a:xfrm>
              <a:off x="701675" y="5203825"/>
              <a:ext cx="1703388" cy="352425"/>
            </a:xfrm>
            <a:custGeom>
              <a:avLst/>
              <a:gdLst>
                <a:gd name="connsiteX0" fmla="*/ 1823 w 2495380"/>
                <a:gd name="connsiteY0" fmla="*/ 0 h 516726"/>
                <a:gd name="connsiteX1" fmla="*/ 2493557 w 2495380"/>
                <a:gd name="connsiteY1" fmla="*/ 0 h 516726"/>
                <a:gd name="connsiteX2" fmla="*/ 2495380 w 2495380"/>
                <a:gd name="connsiteY2" fmla="*/ 36108 h 516726"/>
                <a:gd name="connsiteX3" fmla="*/ 2439286 w 2495380"/>
                <a:gd name="connsiteY3" fmla="*/ 407133 h 516726"/>
                <a:gd name="connsiteX4" fmla="*/ 2399175 w 2495380"/>
                <a:gd name="connsiteY4" fmla="*/ 516726 h 516726"/>
                <a:gd name="connsiteX5" fmla="*/ 96205 w 2495380"/>
                <a:gd name="connsiteY5" fmla="*/ 516726 h 516726"/>
                <a:gd name="connsiteX6" fmla="*/ 56094 w 2495380"/>
                <a:gd name="connsiteY6" fmla="*/ 407133 h 516726"/>
                <a:gd name="connsiteX7" fmla="*/ 0 w 2495380"/>
                <a:gd name="connsiteY7" fmla="*/ 36108 h 51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380" h="516726">
                  <a:moveTo>
                    <a:pt x="1823" y="0"/>
                  </a:moveTo>
                  <a:lnTo>
                    <a:pt x="2493557" y="0"/>
                  </a:lnTo>
                  <a:lnTo>
                    <a:pt x="2495380" y="36108"/>
                  </a:lnTo>
                  <a:cubicBezTo>
                    <a:pt x="2495380" y="165311"/>
                    <a:pt x="2475742" y="289926"/>
                    <a:pt x="2439286" y="407133"/>
                  </a:cubicBezTo>
                  <a:lnTo>
                    <a:pt x="2399175" y="516726"/>
                  </a:lnTo>
                  <a:lnTo>
                    <a:pt x="96205" y="516726"/>
                  </a:lnTo>
                  <a:lnTo>
                    <a:pt x="56094" y="407133"/>
                  </a:lnTo>
                  <a:cubicBezTo>
                    <a:pt x="19639" y="289926"/>
                    <a:pt x="0" y="165311"/>
                    <a:pt x="0" y="36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Autofit/>
            </a:bodyPr>
            <a:lstStyle/>
            <a:p>
              <a:pPr algn="ctr">
                <a:defRPr/>
              </a:pPr>
              <a:r>
                <a:rPr lang="en-US" altLang="zh-CN" sz="2800" smtClean="0">
                  <a:solidFill>
                    <a:srgbClr val="FFFFFF"/>
                  </a:solidFill>
                </a:rPr>
                <a:t>5,638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34" name="组合 33"/>
          <p:cNvGrpSpPr/>
          <p:nvPr>
            <p:custDataLst>
              <p:tags r:id="rId16"/>
            </p:custDataLst>
          </p:nvPr>
        </p:nvGrpSpPr>
        <p:grpSpPr>
          <a:xfrm>
            <a:off x="8279511" y="4133507"/>
            <a:ext cx="2100743" cy="2102701"/>
            <a:chOff x="2646363" y="4373563"/>
            <a:chExt cx="1703387" cy="1704975"/>
          </a:xfrm>
        </p:grpSpPr>
        <p:sp>
          <p:nvSpPr>
            <p:cNvPr id="35" name="MH_SubTitle_4"/>
            <p:cNvSpPr/>
            <p:nvPr>
              <p:custDataLst>
                <p:tags r:id="rId17"/>
              </p:custDataLst>
            </p:nvPr>
          </p:nvSpPr>
          <p:spPr>
            <a:xfrm>
              <a:off x="2646363" y="4373563"/>
              <a:ext cx="1703387" cy="1704975"/>
            </a:xfrm>
            <a:prstGeom prst="donut">
              <a:avLst>
                <a:gd name="adj" fmla="val 20052"/>
              </a:avLst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422680" anchor="ctr">
              <a:normAutofit/>
            </a:bodyPr>
            <a:lstStyle/>
            <a:p>
              <a:pPr algn="ctr">
                <a:defRPr/>
              </a:pPr>
              <a:r>
                <a:rPr lang="zh-CN" altLang="en-US" smtClean="0">
                  <a:solidFill>
                    <a:schemeClr val="tx1"/>
                  </a:solidFill>
                  <a:latin typeface="+mj-lt"/>
                  <a:ea typeface="+mj-ea"/>
                  <a:cs typeface="+mj-cs"/>
                </a:rPr>
                <a:t>六月</a:t>
              </a:r>
              <a:endParaRPr lang="zh-CN" altLang="en-US" dirty="0">
                <a:solidFill>
                  <a:schemeClr val="tx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36" name="MH_Text_4"/>
            <p:cNvSpPr/>
            <p:nvPr>
              <p:custDataLst>
                <p:tags r:id="rId18"/>
              </p:custDataLst>
            </p:nvPr>
          </p:nvSpPr>
          <p:spPr>
            <a:xfrm>
              <a:off x="2646363" y="5203825"/>
              <a:ext cx="1703387" cy="352425"/>
            </a:xfrm>
            <a:custGeom>
              <a:avLst/>
              <a:gdLst>
                <a:gd name="connsiteX0" fmla="*/ 1823 w 2495380"/>
                <a:gd name="connsiteY0" fmla="*/ 0 h 516726"/>
                <a:gd name="connsiteX1" fmla="*/ 2493557 w 2495380"/>
                <a:gd name="connsiteY1" fmla="*/ 0 h 516726"/>
                <a:gd name="connsiteX2" fmla="*/ 2495380 w 2495380"/>
                <a:gd name="connsiteY2" fmla="*/ 36108 h 516726"/>
                <a:gd name="connsiteX3" fmla="*/ 2439286 w 2495380"/>
                <a:gd name="connsiteY3" fmla="*/ 407133 h 516726"/>
                <a:gd name="connsiteX4" fmla="*/ 2399175 w 2495380"/>
                <a:gd name="connsiteY4" fmla="*/ 516726 h 516726"/>
                <a:gd name="connsiteX5" fmla="*/ 96205 w 2495380"/>
                <a:gd name="connsiteY5" fmla="*/ 516726 h 516726"/>
                <a:gd name="connsiteX6" fmla="*/ 56094 w 2495380"/>
                <a:gd name="connsiteY6" fmla="*/ 407133 h 516726"/>
                <a:gd name="connsiteX7" fmla="*/ 0 w 2495380"/>
                <a:gd name="connsiteY7" fmla="*/ 36108 h 51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380" h="516726">
                  <a:moveTo>
                    <a:pt x="1823" y="0"/>
                  </a:moveTo>
                  <a:lnTo>
                    <a:pt x="2493557" y="0"/>
                  </a:lnTo>
                  <a:lnTo>
                    <a:pt x="2495380" y="36108"/>
                  </a:lnTo>
                  <a:cubicBezTo>
                    <a:pt x="2495380" y="165311"/>
                    <a:pt x="2475742" y="289926"/>
                    <a:pt x="2439286" y="407133"/>
                  </a:cubicBezTo>
                  <a:lnTo>
                    <a:pt x="2399175" y="516726"/>
                  </a:lnTo>
                  <a:lnTo>
                    <a:pt x="96205" y="516726"/>
                  </a:lnTo>
                  <a:lnTo>
                    <a:pt x="56094" y="407133"/>
                  </a:lnTo>
                  <a:cubicBezTo>
                    <a:pt x="19639" y="289926"/>
                    <a:pt x="0" y="165311"/>
                    <a:pt x="0" y="36108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Autofit/>
            </a:bodyPr>
            <a:lstStyle/>
            <a:p>
              <a:pPr algn="ctr">
                <a:defRPr/>
              </a:pPr>
              <a:r>
                <a:rPr lang="en-US" altLang="zh-CN" sz="2800" smtClean="0">
                  <a:solidFill>
                    <a:srgbClr val="FFFFFF"/>
                  </a:solidFill>
                </a:rPr>
                <a:t>9,908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</p:grpSp>
      <p:sp>
        <p:nvSpPr>
          <p:cNvPr id="23" name="文本框 22"/>
          <p:cNvSpPr txBox="1"/>
          <p:nvPr>
            <p:custDataLst>
              <p:tags r:id="rId19"/>
            </p:custDataLst>
          </p:nvPr>
        </p:nvSpPr>
        <p:spPr>
          <a:xfrm>
            <a:off x="838800" y="36512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/>
              <a:t>LOREM IPSUM DOLOR</a:t>
            </a:r>
            <a:endParaRPr lang="zh-CN" altLang="en-US" sz="3600" dirty="0"/>
          </a:p>
        </p:txBody>
      </p:sp>
    </p:spTree>
    <p:custDataLst>
      <p:tags r:id="rId20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838800" y="36512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/>
              <a:t>LOREM IPSUM DOLOR</a:t>
            </a:r>
            <a:endParaRPr lang="zh-CN" altLang="en-US" sz="3600" dirty="0"/>
          </a:p>
        </p:txBody>
      </p:sp>
      <p:grpSp>
        <p:nvGrpSpPr>
          <p:cNvPr id="14" name="组合 13"/>
          <p:cNvGrpSpPr/>
          <p:nvPr>
            <p:custDataLst>
              <p:tags r:id="rId2"/>
            </p:custDataLst>
          </p:nvPr>
        </p:nvGrpSpPr>
        <p:grpSpPr>
          <a:xfrm>
            <a:off x="5256689" y="2528996"/>
            <a:ext cx="1678622" cy="2385546"/>
            <a:chOff x="2019300" y="1481246"/>
            <a:chExt cx="1678622" cy="2385546"/>
          </a:xfrm>
        </p:grpSpPr>
        <p:pic>
          <p:nvPicPr>
            <p:cNvPr id="15" name="图片 14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1388" y="1481246"/>
              <a:ext cx="1390008" cy="1682642"/>
            </a:xfrm>
            <a:prstGeom prst="rect">
              <a:avLst/>
            </a:prstGeom>
          </p:spPr>
        </p:pic>
        <p:sp>
          <p:nvSpPr>
            <p:cNvPr id="16" name="MH_Text_1"/>
            <p:cNvSpPr/>
            <p:nvPr>
              <p:custDataLst>
                <p:tags r:id="rId5"/>
              </p:custDataLst>
            </p:nvPr>
          </p:nvSpPr>
          <p:spPr>
            <a:xfrm>
              <a:off x="2161691" y="2345827"/>
              <a:ext cx="1389705" cy="818061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en-US" altLang="zh-CN" sz="2800" dirty="0">
                  <a:solidFill>
                    <a:srgbClr val="FFFFFF"/>
                  </a:solidFill>
                </a:rPr>
                <a:t>50</a:t>
              </a:r>
              <a:r>
                <a:rPr lang="en-US" altLang="zh-CN" dirty="0">
                  <a:solidFill>
                    <a:srgbClr val="FFFFFF"/>
                  </a:solidFill>
                </a:rPr>
                <a:t>%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  <p:sp>
          <p:nvSpPr>
            <p:cNvPr id="17" name="MH_SubTitle_1"/>
            <p:cNvSpPr txBox="1"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2019300" y="3326792"/>
              <a:ext cx="1678622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2000" dirty="0">
                  <a:latin typeface="+mn-lt"/>
                  <a:ea typeface="+mn-ea"/>
                </a:rPr>
                <a:t>LOREM</a:t>
              </a:r>
              <a:endParaRPr lang="zh-CN" altLang="en-US" sz="2000" dirty="0">
                <a:latin typeface="+mn-lt"/>
                <a:ea typeface="+mn-ea"/>
              </a:endParaRPr>
            </a:p>
          </p:txBody>
        </p:sp>
      </p:grpSp>
    </p:spTree>
    <p:custDataLst>
      <p:tags r:id="rId7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>
            <p:custDataLst>
              <p:tags r:id="rId1"/>
            </p:custDataLst>
          </p:nvPr>
        </p:nvSpPr>
        <p:spPr>
          <a:xfrm>
            <a:off x="838800" y="36512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/>
              <a:t>LOREM IPSUM DOLOR</a:t>
            </a:r>
            <a:endParaRPr lang="zh-CN" altLang="en-US" sz="3600" dirty="0"/>
          </a:p>
        </p:txBody>
      </p:sp>
      <p:cxnSp>
        <p:nvCxnSpPr>
          <p:cNvPr id="18" name="MH_Other_7"/>
          <p:cNvCxnSpPr/>
          <p:nvPr>
            <p:custDataLst>
              <p:tags r:id="rId2"/>
            </p:custDataLst>
          </p:nvPr>
        </p:nvCxnSpPr>
        <p:spPr>
          <a:xfrm>
            <a:off x="6106998" y="2440578"/>
            <a:ext cx="0" cy="2215139"/>
          </a:xfrm>
          <a:prstGeom prst="line">
            <a:avLst/>
          </a:prstGeom>
          <a:ln>
            <a:solidFill>
              <a:srgbClr val="DCDCDC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>
            <p:custDataLst>
              <p:tags r:id="rId3"/>
            </p:custDataLst>
          </p:nvPr>
        </p:nvGrpSpPr>
        <p:grpSpPr>
          <a:xfrm>
            <a:off x="3771406" y="2529478"/>
            <a:ext cx="1678622" cy="2385064"/>
            <a:chOff x="2019300" y="1481728"/>
            <a:chExt cx="1678622" cy="2385064"/>
          </a:xfrm>
        </p:grpSpPr>
        <p:pic>
          <p:nvPicPr>
            <p:cNvPr id="21" name="图片 20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1690" y="1481728"/>
              <a:ext cx="1390008" cy="1682642"/>
            </a:xfrm>
            <a:prstGeom prst="rect">
              <a:avLst/>
            </a:prstGeom>
          </p:spPr>
        </p:pic>
        <p:sp>
          <p:nvSpPr>
            <p:cNvPr id="22" name="MH_Text_1"/>
            <p:cNvSpPr/>
            <p:nvPr>
              <p:custDataLst>
                <p:tags r:id="rId6"/>
              </p:custDataLst>
            </p:nvPr>
          </p:nvSpPr>
          <p:spPr>
            <a:xfrm>
              <a:off x="2161691" y="2345827"/>
              <a:ext cx="1389705" cy="818061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en-US" altLang="zh-CN" sz="2800" dirty="0">
                  <a:solidFill>
                    <a:srgbClr val="FFFFFF"/>
                  </a:solidFill>
                </a:rPr>
                <a:t>50</a:t>
              </a:r>
              <a:r>
                <a:rPr lang="en-US" altLang="zh-CN" dirty="0">
                  <a:solidFill>
                    <a:srgbClr val="FFFFFF"/>
                  </a:solidFill>
                </a:rPr>
                <a:t>%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  <p:sp>
          <p:nvSpPr>
            <p:cNvPr id="23" name="MH_SubTitle_1"/>
            <p:cNvSpPr txBox="1"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2019300" y="3326792"/>
              <a:ext cx="1678622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2000" dirty="0">
                  <a:latin typeface="+mn-lt"/>
                  <a:ea typeface="+mn-ea"/>
                </a:rPr>
                <a:t>LOREM</a:t>
              </a:r>
              <a:endParaRPr lang="zh-CN" altLang="en-US" sz="2000" dirty="0">
                <a:latin typeface="+mn-lt"/>
                <a:ea typeface="+mn-ea"/>
              </a:endParaRPr>
            </a:p>
          </p:txBody>
        </p:sp>
      </p:grpSp>
      <p:grpSp>
        <p:nvGrpSpPr>
          <p:cNvPr id="24" name="组合 23"/>
          <p:cNvGrpSpPr/>
          <p:nvPr>
            <p:custDataLst>
              <p:tags r:id="rId8"/>
            </p:custDataLst>
          </p:nvPr>
        </p:nvGrpSpPr>
        <p:grpSpPr>
          <a:xfrm>
            <a:off x="6741976" y="2529478"/>
            <a:ext cx="1678619" cy="2385064"/>
            <a:chOff x="4380390" y="1481728"/>
            <a:chExt cx="1678619" cy="2385064"/>
          </a:xfrm>
        </p:grpSpPr>
        <p:pic>
          <p:nvPicPr>
            <p:cNvPr id="25" name="图片 24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2780" y="1481728"/>
              <a:ext cx="1390008" cy="1682642"/>
            </a:xfrm>
            <a:prstGeom prst="rect">
              <a:avLst/>
            </a:prstGeom>
          </p:spPr>
        </p:pic>
        <p:sp>
          <p:nvSpPr>
            <p:cNvPr id="26" name="MH_Text_2"/>
            <p:cNvSpPr/>
            <p:nvPr>
              <p:custDataLst>
                <p:tags r:id="rId10"/>
              </p:custDataLst>
            </p:nvPr>
          </p:nvSpPr>
          <p:spPr>
            <a:xfrm>
              <a:off x="4522780" y="1830554"/>
              <a:ext cx="1389600" cy="1333334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en-US" altLang="zh-CN" sz="2800" dirty="0">
                  <a:solidFill>
                    <a:srgbClr val="FFFFFF"/>
                  </a:solidFill>
                </a:rPr>
                <a:t>80</a:t>
              </a:r>
              <a:r>
                <a:rPr lang="en-US" altLang="zh-CN" dirty="0">
                  <a:solidFill>
                    <a:srgbClr val="FFFFFF"/>
                  </a:solidFill>
                </a:rPr>
                <a:t>%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  <p:sp>
          <p:nvSpPr>
            <p:cNvPr id="27" name="MH_SubTitle_2"/>
            <p:cNvSpPr txBox="1">
              <a:spLocks noChangeArrowheads="1"/>
            </p:cNvSpPr>
            <p:nvPr>
              <p:custDataLst>
                <p:tags r:id="rId11"/>
              </p:custDataLst>
            </p:nvPr>
          </p:nvSpPr>
          <p:spPr bwMode="auto">
            <a:xfrm>
              <a:off x="4380390" y="3326792"/>
              <a:ext cx="1678619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2000" dirty="0">
                  <a:latin typeface="+mn-lt"/>
                  <a:ea typeface="+mn-ea"/>
                </a:rPr>
                <a:t>LOREM</a:t>
              </a:r>
              <a:endParaRPr lang="zh-CN" altLang="en-US" sz="2000" dirty="0">
                <a:latin typeface="+mn-lt"/>
                <a:ea typeface="+mn-ea"/>
              </a:endParaRPr>
            </a:p>
          </p:txBody>
        </p:sp>
      </p:grpSp>
    </p:spTree>
    <p:custDataLst>
      <p:tags r:id="rId1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>
            <p:custDataLst>
              <p:tags r:id="rId1"/>
            </p:custDataLst>
          </p:nvPr>
        </p:nvSpPr>
        <p:spPr>
          <a:xfrm>
            <a:off x="838800" y="36512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/>
              <a:t>LOREM IPSUM DOLOR</a:t>
            </a:r>
            <a:endParaRPr lang="zh-CN" altLang="en-US" sz="3600" dirty="0"/>
          </a:p>
        </p:txBody>
      </p:sp>
      <p:cxnSp>
        <p:nvCxnSpPr>
          <p:cNvPr id="23" name="MH_Other_7"/>
          <p:cNvCxnSpPr/>
          <p:nvPr>
            <p:custDataLst>
              <p:tags r:id="rId2"/>
            </p:custDataLst>
          </p:nvPr>
        </p:nvCxnSpPr>
        <p:spPr>
          <a:xfrm>
            <a:off x="4621711" y="2440578"/>
            <a:ext cx="0" cy="2215139"/>
          </a:xfrm>
          <a:prstGeom prst="line">
            <a:avLst/>
          </a:prstGeom>
          <a:ln>
            <a:solidFill>
              <a:srgbClr val="DCDCDC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MH_Other_8"/>
          <p:cNvCxnSpPr/>
          <p:nvPr>
            <p:custDataLst>
              <p:tags r:id="rId3"/>
            </p:custDataLst>
          </p:nvPr>
        </p:nvCxnSpPr>
        <p:spPr>
          <a:xfrm>
            <a:off x="7603094" y="2440578"/>
            <a:ext cx="0" cy="2215139"/>
          </a:xfrm>
          <a:prstGeom prst="line">
            <a:avLst/>
          </a:prstGeom>
          <a:ln>
            <a:solidFill>
              <a:srgbClr val="DCDCDC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/>
          <p:cNvGrpSpPr/>
          <p:nvPr>
            <p:custDataLst>
              <p:tags r:id="rId4"/>
            </p:custDataLst>
          </p:nvPr>
        </p:nvGrpSpPr>
        <p:grpSpPr>
          <a:xfrm>
            <a:off x="2286119" y="2529478"/>
            <a:ext cx="1678622" cy="2385064"/>
            <a:chOff x="2019300" y="1481728"/>
            <a:chExt cx="1678622" cy="2385064"/>
          </a:xfrm>
        </p:grpSpPr>
        <p:pic>
          <p:nvPicPr>
            <p:cNvPr id="26" name="图片 25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1690" y="1481728"/>
              <a:ext cx="1390008" cy="1682642"/>
            </a:xfrm>
            <a:prstGeom prst="rect">
              <a:avLst/>
            </a:prstGeom>
          </p:spPr>
        </p:pic>
        <p:sp>
          <p:nvSpPr>
            <p:cNvPr id="27" name="MH_Text_1"/>
            <p:cNvSpPr/>
            <p:nvPr>
              <p:custDataLst>
                <p:tags r:id="rId7"/>
              </p:custDataLst>
            </p:nvPr>
          </p:nvSpPr>
          <p:spPr>
            <a:xfrm>
              <a:off x="2161691" y="2345827"/>
              <a:ext cx="1389705" cy="818061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en-US" altLang="zh-CN" sz="2800" dirty="0">
                  <a:solidFill>
                    <a:srgbClr val="FFFFFF"/>
                  </a:solidFill>
                </a:rPr>
                <a:t>50</a:t>
              </a:r>
              <a:r>
                <a:rPr lang="en-US" altLang="zh-CN" dirty="0">
                  <a:solidFill>
                    <a:srgbClr val="FFFFFF"/>
                  </a:solidFill>
                </a:rPr>
                <a:t>%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  <p:sp>
          <p:nvSpPr>
            <p:cNvPr id="28" name="MH_SubTitle_1"/>
            <p:cNvSpPr txBox="1"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2019300" y="3326792"/>
              <a:ext cx="1678622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2000" dirty="0">
                  <a:latin typeface="+mn-lt"/>
                  <a:ea typeface="+mn-ea"/>
                </a:rPr>
                <a:t>LOREM</a:t>
              </a:r>
              <a:endParaRPr lang="zh-CN" altLang="en-US" sz="2000" dirty="0">
                <a:latin typeface="+mn-lt"/>
                <a:ea typeface="+mn-ea"/>
              </a:endParaRPr>
            </a:p>
          </p:txBody>
        </p:sp>
      </p:grpSp>
      <p:grpSp>
        <p:nvGrpSpPr>
          <p:cNvPr id="29" name="组合 28"/>
          <p:cNvGrpSpPr/>
          <p:nvPr>
            <p:custDataLst>
              <p:tags r:id="rId9"/>
            </p:custDataLst>
          </p:nvPr>
        </p:nvGrpSpPr>
        <p:grpSpPr>
          <a:xfrm>
            <a:off x="5256689" y="2529478"/>
            <a:ext cx="1678619" cy="2385064"/>
            <a:chOff x="4380390" y="1481728"/>
            <a:chExt cx="1678619" cy="2385064"/>
          </a:xfrm>
        </p:grpSpPr>
        <p:pic>
          <p:nvPicPr>
            <p:cNvPr id="30" name="图片 29"/>
            <p:cNvPicPr>
              <a:picLocks noChangeAspect="1"/>
            </p:cNvPicPr>
            <p:nvPr>
              <p:custDataLst>
                <p:tags r:id="rId10"/>
              </p:custDataLst>
            </p:nvPr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2576" y="1481728"/>
              <a:ext cx="1390008" cy="1682642"/>
            </a:xfrm>
            <a:prstGeom prst="rect">
              <a:avLst/>
            </a:prstGeom>
          </p:spPr>
        </p:pic>
        <p:sp>
          <p:nvSpPr>
            <p:cNvPr id="31" name="MH_Text_2"/>
            <p:cNvSpPr/>
            <p:nvPr>
              <p:custDataLst>
                <p:tags r:id="rId11"/>
              </p:custDataLst>
            </p:nvPr>
          </p:nvSpPr>
          <p:spPr>
            <a:xfrm>
              <a:off x="4522780" y="1830554"/>
              <a:ext cx="1389600" cy="1333334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en-US" altLang="zh-CN" sz="2800" dirty="0">
                  <a:solidFill>
                    <a:srgbClr val="FFFFFF"/>
                  </a:solidFill>
                </a:rPr>
                <a:t>80</a:t>
              </a:r>
              <a:r>
                <a:rPr lang="en-US" altLang="zh-CN" dirty="0">
                  <a:solidFill>
                    <a:srgbClr val="FFFFFF"/>
                  </a:solidFill>
                </a:rPr>
                <a:t>%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  <p:sp>
          <p:nvSpPr>
            <p:cNvPr id="32" name="MH_SubTitle_2"/>
            <p:cNvSpPr txBox="1"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4380390" y="3326792"/>
              <a:ext cx="1678619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2000" dirty="0">
                  <a:latin typeface="+mn-lt"/>
                  <a:ea typeface="+mn-ea"/>
                </a:rPr>
                <a:t>LOREM</a:t>
              </a:r>
              <a:endParaRPr lang="zh-CN" altLang="en-US" sz="2000" dirty="0">
                <a:latin typeface="+mn-lt"/>
                <a:ea typeface="+mn-ea"/>
              </a:endParaRPr>
            </a:p>
          </p:txBody>
        </p:sp>
      </p:grpSp>
      <p:grpSp>
        <p:nvGrpSpPr>
          <p:cNvPr id="33" name="组合 32"/>
          <p:cNvGrpSpPr/>
          <p:nvPr>
            <p:custDataLst>
              <p:tags r:id="rId13"/>
            </p:custDataLst>
          </p:nvPr>
        </p:nvGrpSpPr>
        <p:grpSpPr>
          <a:xfrm>
            <a:off x="8227263" y="2529478"/>
            <a:ext cx="1678619" cy="2385064"/>
            <a:chOff x="6741480" y="1481728"/>
            <a:chExt cx="1678619" cy="2385064"/>
          </a:xfrm>
        </p:grpSpPr>
        <p:pic>
          <p:nvPicPr>
            <p:cNvPr id="34" name="图片 33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83870" y="1481728"/>
              <a:ext cx="1390008" cy="1682642"/>
            </a:xfrm>
            <a:prstGeom prst="rect">
              <a:avLst/>
            </a:prstGeom>
          </p:spPr>
        </p:pic>
        <p:sp>
          <p:nvSpPr>
            <p:cNvPr id="35" name="MH_Text_3"/>
            <p:cNvSpPr/>
            <p:nvPr>
              <p:custDataLst>
                <p:tags r:id="rId15"/>
              </p:custDataLst>
            </p:nvPr>
          </p:nvSpPr>
          <p:spPr>
            <a:xfrm>
              <a:off x="6883870" y="2708819"/>
              <a:ext cx="1389600" cy="455069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en-US" altLang="zh-CN" dirty="0">
                  <a:solidFill>
                    <a:srgbClr val="FFFFFF"/>
                  </a:solidFill>
                </a:rPr>
                <a:t>30</a:t>
              </a:r>
              <a:r>
                <a:rPr lang="en-US" altLang="zh-CN" sz="1200" dirty="0">
                  <a:solidFill>
                    <a:srgbClr val="FFFFFF"/>
                  </a:solidFill>
                </a:rPr>
                <a:t>%</a:t>
              </a:r>
              <a:endParaRPr lang="zh-CN" alt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36" name="MH_SubTitle_3"/>
            <p:cNvSpPr txBox="1">
              <a:spLocks noChangeArrowheads="1"/>
            </p:cNvSpPr>
            <p:nvPr>
              <p:custDataLst>
                <p:tags r:id="rId16"/>
              </p:custDataLst>
            </p:nvPr>
          </p:nvSpPr>
          <p:spPr bwMode="auto">
            <a:xfrm>
              <a:off x="6741480" y="3326792"/>
              <a:ext cx="1678619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2000" dirty="0">
                  <a:latin typeface="+mn-lt"/>
                  <a:ea typeface="+mn-ea"/>
                </a:rPr>
                <a:t>LOREM</a:t>
              </a:r>
              <a:endParaRPr lang="zh-CN" altLang="en-US" sz="2000" dirty="0">
                <a:latin typeface="+mn-lt"/>
                <a:ea typeface="+mn-ea"/>
              </a:endParaRPr>
            </a:p>
          </p:txBody>
        </p:sp>
      </p:grpSp>
    </p:spTree>
    <p:custDataLst>
      <p:tags r:id="rId17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>
            <p:custDataLst>
              <p:tags r:id="rId1"/>
            </p:custDataLst>
          </p:nvPr>
        </p:nvSpPr>
        <p:spPr>
          <a:xfrm>
            <a:off x="838800" y="36512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/>
              <a:t>LOREM IPSUM DOLOR</a:t>
            </a:r>
            <a:endParaRPr lang="zh-CN" altLang="en-US" sz="3600" dirty="0"/>
          </a:p>
        </p:txBody>
      </p:sp>
      <p:grpSp>
        <p:nvGrpSpPr>
          <p:cNvPr id="26" name="组合 25"/>
          <p:cNvGrpSpPr/>
          <p:nvPr>
            <p:custDataLst>
              <p:tags r:id="rId2"/>
            </p:custDataLst>
          </p:nvPr>
        </p:nvGrpSpPr>
        <p:grpSpPr>
          <a:xfrm>
            <a:off x="9750435" y="2440578"/>
            <a:ext cx="1678619" cy="2384482"/>
            <a:chOff x="2019300" y="4590340"/>
            <a:chExt cx="1678619" cy="2384482"/>
          </a:xfrm>
        </p:grpSpPr>
        <p:pic>
          <p:nvPicPr>
            <p:cNvPr id="27" name="图片 26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1690" y="4590340"/>
              <a:ext cx="1390008" cy="1682642"/>
            </a:xfrm>
            <a:prstGeom prst="rect">
              <a:avLst/>
            </a:prstGeom>
          </p:spPr>
        </p:pic>
        <p:sp>
          <p:nvSpPr>
            <p:cNvPr id="28" name="MH_Text_4"/>
            <p:cNvSpPr/>
            <p:nvPr>
              <p:custDataLst>
                <p:tags r:id="rId5"/>
              </p:custDataLst>
            </p:nvPr>
          </p:nvSpPr>
          <p:spPr>
            <a:xfrm>
              <a:off x="2161690" y="5105030"/>
              <a:ext cx="1389600" cy="1166888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en-US" altLang="zh-CN" sz="2800" dirty="0">
                  <a:solidFill>
                    <a:srgbClr val="FFFFFF"/>
                  </a:solidFill>
                </a:rPr>
                <a:t>70</a:t>
              </a:r>
              <a:r>
                <a:rPr lang="en-US" altLang="zh-CN" dirty="0">
                  <a:solidFill>
                    <a:srgbClr val="FFFFFF"/>
                  </a:solidFill>
                </a:rPr>
                <a:t>%</a:t>
              </a:r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29" name="MH_SubTitle_4"/>
            <p:cNvSpPr txBox="1"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2019300" y="6434822"/>
              <a:ext cx="1678619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2000" dirty="0">
                  <a:latin typeface="+mn-lt"/>
                  <a:ea typeface="+mn-ea"/>
                </a:rPr>
                <a:t>LOREM</a:t>
              </a:r>
              <a:endParaRPr lang="zh-CN" altLang="en-US" sz="2000" dirty="0">
                <a:latin typeface="+mn-lt"/>
                <a:ea typeface="+mn-ea"/>
              </a:endParaRPr>
            </a:p>
          </p:txBody>
        </p:sp>
      </p:grpSp>
      <p:cxnSp>
        <p:nvCxnSpPr>
          <p:cNvPr id="30" name="MH_Other_7"/>
          <p:cNvCxnSpPr/>
          <p:nvPr>
            <p:custDataLst>
              <p:tags r:id="rId7"/>
            </p:custDataLst>
          </p:nvPr>
        </p:nvCxnSpPr>
        <p:spPr>
          <a:xfrm>
            <a:off x="3098538" y="2440578"/>
            <a:ext cx="0" cy="2215139"/>
          </a:xfrm>
          <a:prstGeom prst="line">
            <a:avLst/>
          </a:prstGeom>
          <a:ln>
            <a:solidFill>
              <a:srgbClr val="DCDCDC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MH_Other_8"/>
          <p:cNvCxnSpPr/>
          <p:nvPr>
            <p:custDataLst>
              <p:tags r:id="rId8"/>
            </p:custDataLst>
          </p:nvPr>
        </p:nvCxnSpPr>
        <p:spPr>
          <a:xfrm>
            <a:off x="6079921" y="2440578"/>
            <a:ext cx="0" cy="2215139"/>
          </a:xfrm>
          <a:prstGeom prst="line">
            <a:avLst/>
          </a:prstGeom>
          <a:ln>
            <a:solidFill>
              <a:srgbClr val="DCDCDC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组合 31"/>
          <p:cNvGrpSpPr/>
          <p:nvPr>
            <p:custDataLst>
              <p:tags r:id="rId9"/>
            </p:custDataLst>
          </p:nvPr>
        </p:nvGrpSpPr>
        <p:grpSpPr>
          <a:xfrm>
            <a:off x="762946" y="2529478"/>
            <a:ext cx="1678622" cy="2385064"/>
            <a:chOff x="2019300" y="1481728"/>
            <a:chExt cx="1678622" cy="2385064"/>
          </a:xfrm>
        </p:grpSpPr>
        <p:pic>
          <p:nvPicPr>
            <p:cNvPr id="33" name="图片 32"/>
            <p:cNvPicPr>
              <a:picLocks noChangeAspect="1"/>
            </p:cNvPicPr>
            <p:nvPr>
              <p:custDataLst>
                <p:tags r:id="rId10"/>
              </p:custDataLst>
            </p:nvPr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1690" y="1481728"/>
              <a:ext cx="1390008" cy="1682642"/>
            </a:xfrm>
            <a:prstGeom prst="rect">
              <a:avLst/>
            </a:prstGeom>
          </p:spPr>
        </p:pic>
        <p:sp>
          <p:nvSpPr>
            <p:cNvPr id="34" name="MH_Text_1"/>
            <p:cNvSpPr/>
            <p:nvPr>
              <p:custDataLst>
                <p:tags r:id="rId11"/>
              </p:custDataLst>
            </p:nvPr>
          </p:nvSpPr>
          <p:spPr>
            <a:xfrm>
              <a:off x="2161691" y="2345827"/>
              <a:ext cx="1389705" cy="818061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en-US" altLang="zh-CN" sz="2800" dirty="0">
                  <a:solidFill>
                    <a:srgbClr val="FFFFFF"/>
                  </a:solidFill>
                </a:rPr>
                <a:t>50</a:t>
              </a:r>
              <a:r>
                <a:rPr lang="en-US" altLang="zh-CN" dirty="0">
                  <a:solidFill>
                    <a:srgbClr val="FFFFFF"/>
                  </a:solidFill>
                </a:rPr>
                <a:t>%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  <p:sp>
          <p:nvSpPr>
            <p:cNvPr id="35" name="MH_SubTitle_1"/>
            <p:cNvSpPr txBox="1"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2019300" y="3326792"/>
              <a:ext cx="1678622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2000" dirty="0">
                  <a:latin typeface="+mn-lt"/>
                  <a:ea typeface="+mn-ea"/>
                </a:rPr>
                <a:t>LOREM</a:t>
              </a:r>
              <a:endParaRPr lang="zh-CN" altLang="en-US" sz="2000" dirty="0">
                <a:latin typeface="+mn-lt"/>
                <a:ea typeface="+mn-ea"/>
              </a:endParaRPr>
            </a:p>
          </p:txBody>
        </p:sp>
      </p:grpSp>
      <p:grpSp>
        <p:nvGrpSpPr>
          <p:cNvPr id="36" name="组合 35"/>
          <p:cNvGrpSpPr/>
          <p:nvPr>
            <p:custDataLst>
              <p:tags r:id="rId13"/>
            </p:custDataLst>
          </p:nvPr>
        </p:nvGrpSpPr>
        <p:grpSpPr>
          <a:xfrm>
            <a:off x="3733516" y="2529478"/>
            <a:ext cx="1678619" cy="2385064"/>
            <a:chOff x="4380390" y="1481728"/>
            <a:chExt cx="1678619" cy="2385064"/>
          </a:xfrm>
        </p:grpSpPr>
        <p:pic>
          <p:nvPicPr>
            <p:cNvPr id="37" name="图片 36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2780" y="1481728"/>
              <a:ext cx="1390008" cy="1682642"/>
            </a:xfrm>
            <a:prstGeom prst="rect">
              <a:avLst/>
            </a:prstGeom>
          </p:spPr>
        </p:pic>
        <p:sp>
          <p:nvSpPr>
            <p:cNvPr id="38" name="MH_Text_2"/>
            <p:cNvSpPr/>
            <p:nvPr>
              <p:custDataLst>
                <p:tags r:id="rId15"/>
              </p:custDataLst>
            </p:nvPr>
          </p:nvSpPr>
          <p:spPr>
            <a:xfrm>
              <a:off x="4522780" y="1830554"/>
              <a:ext cx="1389600" cy="1333334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en-US" altLang="zh-CN" sz="2800" dirty="0">
                  <a:solidFill>
                    <a:srgbClr val="FFFFFF"/>
                  </a:solidFill>
                </a:rPr>
                <a:t>80</a:t>
              </a:r>
              <a:r>
                <a:rPr lang="en-US" altLang="zh-CN" dirty="0">
                  <a:solidFill>
                    <a:srgbClr val="FFFFFF"/>
                  </a:solidFill>
                </a:rPr>
                <a:t>%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  <p:sp>
          <p:nvSpPr>
            <p:cNvPr id="39" name="MH_SubTitle_2"/>
            <p:cNvSpPr txBox="1">
              <a:spLocks noChangeArrowheads="1"/>
            </p:cNvSpPr>
            <p:nvPr>
              <p:custDataLst>
                <p:tags r:id="rId16"/>
              </p:custDataLst>
            </p:nvPr>
          </p:nvSpPr>
          <p:spPr bwMode="auto">
            <a:xfrm>
              <a:off x="4380390" y="3326792"/>
              <a:ext cx="1678619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2000" dirty="0">
                  <a:latin typeface="+mn-lt"/>
                  <a:ea typeface="+mn-ea"/>
                </a:rPr>
                <a:t>LOREM</a:t>
              </a:r>
              <a:endParaRPr lang="zh-CN" altLang="en-US" sz="2000" dirty="0">
                <a:latin typeface="+mn-lt"/>
                <a:ea typeface="+mn-ea"/>
              </a:endParaRPr>
            </a:p>
          </p:txBody>
        </p:sp>
      </p:grpSp>
      <p:grpSp>
        <p:nvGrpSpPr>
          <p:cNvPr id="40" name="组合 39"/>
          <p:cNvGrpSpPr/>
          <p:nvPr>
            <p:custDataLst>
              <p:tags r:id="rId17"/>
            </p:custDataLst>
          </p:nvPr>
        </p:nvGrpSpPr>
        <p:grpSpPr>
          <a:xfrm>
            <a:off x="6704090" y="2529478"/>
            <a:ext cx="1678619" cy="2385064"/>
            <a:chOff x="6741480" y="1481728"/>
            <a:chExt cx="1678619" cy="2385064"/>
          </a:xfrm>
        </p:grpSpPr>
        <p:pic>
          <p:nvPicPr>
            <p:cNvPr id="41" name="图片 40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83870" y="1481728"/>
              <a:ext cx="1390008" cy="1682642"/>
            </a:xfrm>
            <a:prstGeom prst="rect">
              <a:avLst/>
            </a:prstGeom>
          </p:spPr>
        </p:pic>
        <p:sp>
          <p:nvSpPr>
            <p:cNvPr id="42" name="MH_Text_3"/>
            <p:cNvSpPr/>
            <p:nvPr>
              <p:custDataLst>
                <p:tags r:id="rId19"/>
              </p:custDataLst>
            </p:nvPr>
          </p:nvSpPr>
          <p:spPr>
            <a:xfrm>
              <a:off x="6883870" y="2708819"/>
              <a:ext cx="1389600" cy="455069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en-US" altLang="zh-CN" dirty="0">
                  <a:solidFill>
                    <a:srgbClr val="FFFFFF"/>
                  </a:solidFill>
                </a:rPr>
                <a:t>30</a:t>
              </a:r>
              <a:r>
                <a:rPr lang="en-US" altLang="zh-CN" sz="1200" dirty="0">
                  <a:solidFill>
                    <a:srgbClr val="FFFFFF"/>
                  </a:solidFill>
                </a:rPr>
                <a:t>%</a:t>
              </a:r>
              <a:endParaRPr lang="zh-CN" alt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43" name="MH_SubTitle_3"/>
            <p:cNvSpPr txBox="1">
              <a:spLocks noChangeArrowheads="1"/>
            </p:cNvSpPr>
            <p:nvPr>
              <p:custDataLst>
                <p:tags r:id="rId20"/>
              </p:custDataLst>
            </p:nvPr>
          </p:nvSpPr>
          <p:spPr bwMode="auto">
            <a:xfrm>
              <a:off x="6741480" y="3326792"/>
              <a:ext cx="1678619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2000" dirty="0">
                  <a:latin typeface="+mn-lt"/>
                  <a:ea typeface="+mn-ea"/>
                </a:rPr>
                <a:t>LOREM</a:t>
              </a:r>
              <a:endParaRPr lang="zh-CN" altLang="en-US" sz="2000" dirty="0">
                <a:latin typeface="+mn-lt"/>
                <a:ea typeface="+mn-ea"/>
              </a:endParaRPr>
            </a:p>
          </p:txBody>
        </p:sp>
      </p:grpSp>
      <p:cxnSp>
        <p:nvCxnSpPr>
          <p:cNvPr id="51" name="MH_Other_7"/>
          <p:cNvCxnSpPr/>
          <p:nvPr>
            <p:custDataLst>
              <p:tags r:id="rId21"/>
            </p:custDataLst>
          </p:nvPr>
        </p:nvCxnSpPr>
        <p:spPr>
          <a:xfrm>
            <a:off x="9080238" y="2440578"/>
            <a:ext cx="0" cy="2215139"/>
          </a:xfrm>
          <a:prstGeom prst="line">
            <a:avLst/>
          </a:prstGeom>
          <a:ln>
            <a:solidFill>
              <a:srgbClr val="DCDCDC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>
            <p:custDataLst>
              <p:tags r:id="rId1"/>
            </p:custDataLst>
          </p:nvPr>
        </p:nvSpPr>
        <p:spPr>
          <a:xfrm>
            <a:off x="838800" y="36512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/>
              <a:t>LOREM IPSUM DOLOR</a:t>
            </a:r>
            <a:endParaRPr lang="zh-CN" altLang="en-US" sz="3600" dirty="0"/>
          </a:p>
        </p:txBody>
      </p:sp>
      <p:cxnSp>
        <p:nvCxnSpPr>
          <p:cNvPr id="35" name="MH_Other_7"/>
          <p:cNvCxnSpPr/>
          <p:nvPr>
            <p:custDataLst>
              <p:tags r:id="rId2"/>
            </p:custDataLst>
          </p:nvPr>
        </p:nvCxnSpPr>
        <p:spPr>
          <a:xfrm>
            <a:off x="4621711" y="1392828"/>
            <a:ext cx="0" cy="2215139"/>
          </a:xfrm>
          <a:prstGeom prst="line">
            <a:avLst/>
          </a:prstGeom>
          <a:ln>
            <a:solidFill>
              <a:srgbClr val="DCDCDC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MH_Other_8"/>
          <p:cNvCxnSpPr/>
          <p:nvPr>
            <p:custDataLst>
              <p:tags r:id="rId3"/>
            </p:custDataLst>
          </p:nvPr>
        </p:nvCxnSpPr>
        <p:spPr>
          <a:xfrm>
            <a:off x="7603094" y="1392828"/>
            <a:ext cx="0" cy="2215139"/>
          </a:xfrm>
          <a:prstGeom prst="line">
            <a:avLst/>
          </a:prstGeom>
          <a:ln>
            <a:solidFill>
              <a:srgbClr val="DCDCDC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/>
          <p:cNvGrpSpPr/>
          <p:nvPr>
            <p:custDataLst>
              <p:tags r:id="rId4"/>
            </p:custDataLst>
          </p:nvPr>
        </p:nvGrpSpPr>
        <p:grpSpPr>
          <a:xfrm>
            <a:off x="2286119" y="1481728"/>
            <a:ext cx="1678622" cy="2385064"/>
            <a:chOff x="2019300" y="1481728"/>
            <a:chExt cx="1678622" cy="2385064"/>
          </a:xfrm>
        </p:grpSpPr>
        <p:pic>
          <p:nvPicPr>
            <p:cNvPr id="38" name="图片 37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1690" y="1481728"/>
              <a:ext cx="1390008" cy="1682642"/>
            </a:xfrm>
            <a:prstGeom prst="rect">
              <a:avLst/>
            </a:prstGeom>
          </p:spPr>
        </p:pic>
        <p:sp>
          <p:nvSpPr>
            <p:cNvPr id="39" name="MH_Text_1"/>
            <p:cNvSpPr/>
            <p:nvPr>
              <p:custDataLst>
                <p:tags r:id="rId7"/>
              </p:custDataLst>
            </p:nvPr>
          </p:nvSpPr>
          <p:spPr>
            <a:xfrm>
              <a:off x="2161691" y="2345827"/>
              <a:ext cx="1389705" cy="818061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en-US" altLang="zh-CN" sz="2800" dirty="0">
                  <a:solidFill>
                    <a:srgbClr val="FFFFFF"/>
                  </a:solidFill>
                </a:rPr>
                <a:t>50</a:t>
              </a:r>
              <a:r>
                <a:rPr lang="en-US" altLang="zh-CN" dirty="0">
                  <a:solidFill>
                    <a:srgbClr val="FFFFFF"/>
                  </a:solidFill>
                </a:rPr>
                <a:t>%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  <p:sp>
          <p:nvSpPr>
            <p:cNvPr id="40" name="MH_SubTitle_1"/>
            <p:cNvSpPr txBox="1"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2019300" y="3326792"/>
              <a:ext cx="1678622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2000" dirty="0">
                  <a:latin typeface="+mn-lt"/>
                  <a:ea typeface="+mn-ea"/>
                </a:rPr>
                <a:t>LOREM</a:t>
              </a:r>
              <a:endParaRPr lang="zh-CN" altLang="en-US" sz="2000" dirty="0">
                <a:latin typeface="+mn-lt"/>
                <a:ea typeface="+mn-ea"/>
              </a:endParaRPr>
            </a:p>
          </p:txBody>
        </p:sp>
      </p:grpSp>
      <p:grpSp>
        <p:nvGrpSpPr>
          <p:cNvPr id="41" name="组合 40"/>
          <p:cNvGrpSpPr/>
          <p:nvPr>
            <p:custDataLst>
              <p:tags r:id="rId9"/>
            </p:custDataLst>
          </p:nvPr>
        </p:nvGrpSpPr>
        <p:grpSpPr>
          <a:xfrm>
            <a:off x="5256689" y="1481728"/>
            <a:ext cx="1678619" cy="2385064"/>
            <a:chOff x="4380390" y="1481728"/>
            <a:chExt cx="1678619" cy="2385064"/>
          </a:xfrm>
        </p:grpSpPr>
        <p:pic>
          <p:nvPicPr>
            <p:cNvPr id="42" name="图片 41"/>
            <p:cNvPicPr>
              <a:picLocks noChangeAspect="1"/>
            </p:cNvPicPr>
            <p:nvPr>
              <p:custDataLst>
                <p:tags r:id="rId10"/>
              </p:custDataLst>
            </p:nvPr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2576" y="1481728"/>
              <a:ext cx="1390008" cy="1682642"/>
            </a:xfrm>
            <a:prstGeom prst="rect">
              <a:avLst/>
            </a:prstGeom>
          </p:spPr>
        </p:pic>
        <p:sp>
          <p:nvSpPr>
            <p:cNvPr id="43" name="MH_Text_2"/>
            <p:cNvSpPr/>
            <p:nvPr>
              <p:custDataLst>
                <p:tags r:id="rId11"/>
              </p:custDataLst>
            </p:nvPr>
          </p:nvSpPr>
          <p:spPr>
            <a:xfrm>
              <a:off x="4522780" y="1830554"/>
              <a:ext cx="1389600" cy="1333334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en-US" altLang="zh-CN" sz="2800" dirty="0">
                  <a:solidFill>
                    <a:srgbClr val="FFFFFF"/>
                  </a:solidFill>
                </a:rPr>
                <a:t>80</a:t>
              </a:r>
              <a:r>
                <a:rPr lang="en-US" altLang="zh-CN" dirty="0">
                  <a:solidFill>
                    <a:srgbClr val="FFFFFF"/>
                  </a:solidFill>
                </a:rPr>
                <a:t>%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  <p:sp>
          <p:nvSpPr>
            <p:cNvPr id="45" name="MH_SubTitle_2"/>
            <p:cNvSpPr txBox="1"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4380390" y="3326792"/>
              <a:ext cx="1678619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2000" dirty="0">
                  <a:latin typeface="+mn-lt"/>
                  <a:ea typeface="+mn-ea"/>
                </a:rPr>
                <a:t>LOREM</a:t>
              </a:r>
              <a:endParaRPr lang="zh-CN" altLang="en-US" sz="2000" dirty="0">
                <a:latin typeface="+mn-lt"/>
                <a:ea typeface="+mn-ea"/>
              </a:endParaRPr>
            </a:p>
          </p:txBody>
        </p:sp>
      </p:grpSp>
      <p:grpSp>
        <p:nvGrpSpPr>
          <p:cNvPr id="46" name="组合 45"/>
          <p:cNvGrpSpPr/>
          <p:nvPr>
            <p:custDataLst>
              <p:tags r:id="rId13"/>
            </p:custDataLst>
          </p:nvPr>
        </p:nvGrpSpPr>
        <p:grpSpPr>
          <a:xfrm>
            <a:off x="8227263" y="1481728"/>
            <a:ext cx="1678619" cy="2385064"/>
            <a:chOff x="6741480" y="1481728"/>
            <a:chExt cx="1678619" cy="2385064"/>
          </a:xfrm>
        </p:grpSpPr>
        <p:pic>
          <p:nvPicPr>
            <p:cNvPr id="47" name="图片 46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83870" y="1481728"/>
              <a:ext cx="1390008" cy="1682642"/>
            </a:xfrm>
            <a:prstGeom prst="rect">
              <a:avLst/>
            </a:prstGeom>
          </p:spPr>
        </p:pic>
        <p:sp>
          <p:nvSpPr>
            <p:cNvPr id="48" name="MH_Text_3"/>
            <p:cNvSpPr/>
            <p:nvPr>
              <p:custDataLst>
                <p:tags r:id="rId15"/>
              </p:custDataLst>
            </p:nvPr>
          </p:nvSpPr>
          <p:spPr>
            <a:xfrm>
              <a:off x="6883870" y="2708819"/>
              <a:ext cx="1389600" cy="455069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en-US" altLang="zh-CN" dirty="0">
                  <a:solidFill>
                    <a:srgbClr val="FFFFFF"/>
                  </a:solidFill>
                </a:rPr>
                <a:t>30</a:t>
              </a:r>
              <a:r>
                <a:rPr lang="en-US" altLang="zh-CN" sz="1200" dirty="0">
                  <a:solidFill>
                    <a:srgbClr val="FFFFFF"/>
                  </a:solidFill>
                </a:rPr>
                <a:t>%</a:t>
              </a:r>
              <a:endParaRPr lang="zh-CN" alt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51" name="MH_SubTitle_3"/>
            <p:cNvSpPr txBox="1">
              <a:spLocks noChangeArrowheads="1"/>
            </p:cNvSpPr>
            <p:nvPr>
              <p:custDataLst>
                <p:tags r:id="rId16"/>
              </p:custDataLst>
            </p:nvPr>
          </p:nvSpPr>
          <p:spPr bwMode="auto">
            <a:xfrm>
              <a:off x="6741480" y="3326792"/>
              <a:ext cx="1678619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2000" dirty="0">
                  <a:latin typeface="+mn-lt"/>
                  <a:ea typeface="+mn-ea"/>
                </a:rPr>
                <a:t>LOREM</a:t>
              </a:r>
              <a:endParaRPr lang="zh-CN" altLang="en-US" sz="2000" dirty="0">
                <a:latin typeface="+mn-lt"/>
                <a:ea typeface="+mn-ea"/>
              </a:endParaRPr>
            </a:p>
          </p:txBody>
        </p:sp>
      </p:grpSp>
      <p:grpSp>
        <p:nvGrpSpPr>
          <p:cNvPr id="27" name="组合 26"/>
          <p:cNvGrpSpPr/>
          <p:nvPr>
            <p:custDataLst>
              <p:tags r:id="rId17"/>
            </p:custDataLst>
          </p:nvPr>
        </p:nvGrpSpPr>
        <p:grpSpPr>
          <a:xfrm>
            <a:off x="6741976" y="4256511"/>
            <a:ext cx="1678619" cy="2384482"/>
            <a:chOff x="4380390" y="4590340"/>
            <a:chExt cx="1678619" cy="2384482"/>
          </a:xfrm>
        </p:grpSpPr>
        <p:pic>
          <p:nvPicPr>
            <p:cNvPr id="28" name="图片 27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2780" y="4590340"/>
              <a:ext cx="1390008" cy="1682642"/>
            </a:xfrm>
            <a:prstGeom prst="rect">
              <a:avLst/>
            </a:prstGeom>
          </p:spPr>
        </p:pic>
        <p:sp>
          <p:nvSpPr>
            <p:cNvPr id="29" name="MH_Text_5"/>
            <p:cNvSpPr/>
            <p:nvPr>
              <p:custDataLst>
                <p:tags r:id="rId19"/>
              </p:custDataLst>
            </p:nvPr>
          </p:nvSpPr>
          <p:spPr>
            <a:xfrm>
              <a:off x="4522780" y="4756203"/>
              <a:ext cx="1389600" cy="1515715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en-US" altLang="zh-CN" sz="2800" dirty="0">
                  <a:solidFill>
                    <a:srgbClr val="FFFFFF"/>
                  </a:solidFill>
                </a:rPr>
                <a:t>90</a:t>
              </a:r>
              <a:r>
                <a:rPr lang="en-US" altLang="zh-CN" dirty="0">
                  <a:solidFill>
                    <a:srgbClr val="FFFFFF"/>
                  </a:solidFill>
                </a:rPr>
                <a:t>%</a:t>
              </a:r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30" name="MH_SubTitle_5"/>
            <p:cNvSpPr txBox="1">
              <a:spLocks noChangeArrowheads="1"/>
            </p:cNvSpPr>
            <p:nvPr>
              <p:custDataLst>
                <p:tags r:id="rId20"/>
              </p:custDataLst>
            </p:nvPr>
          </p:nvSpPr>
          <p:spPr bwMode="auto">
            <a:xfrm>
              <a:off x="4380390" y="6434822"/>
              <a:ext cx="1678619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2000">
                  <a:latin typeface="+mn-lt"/>
                  <a:ea typeface="+mn-ea"/>
                </a:rPr>
                <a:t>LOREM</a:t>
              </a:r>
              <a:endParaRPr lang="zh-CN" altLang="en-US" sz="2000" dirty="0">
                <a:latin typeface="+mn-lt"/>
                <a:ea typeface="+mn-ea"/>
              </a:endParaRPr>
            </a:p>
          </p:txBody>
        </p:sp>
      </p:grpSp>
      <p:grpSp>
        <p:nvGrpSpPr>
          <p:cNvPr id="31" name="组合 30"/>
          <p:cNvGrpSpPr/>
          <p:nvPr>
            <p:custDataLst>
              <p:tags r:id="rId21"/>
            </p:custDataLst>
          </p:nvPr>
        </p:nvGrpSpPr>
        <p:grpSpPr>
          <a:xfrm>
            <a:off x="3771406" y="4256511"/>
            <a:ext cx="1678619" cy="2384482"/>
            <a:chOff x="2019300" y="4590340"/>
            <a:chExt cx="1678619" cy="2384482"/>
          </a:xfrm>
        </p:grpSpPr>
        <p:pic>
          <p:nvPicPr>
            <p:cNvPr id="32" name="图片 31"/>
            <p:cNvPicPr>
              <a:picLocks noChangeAspect="1"/>
            </p:cNvPicPr>
            <p:nvPr>
              <p:custDataLst>
                <p:tags r:id="rId22"/>
              </p:custDataLst>
            </p:nvPr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1690" y="4590340"/>
              <a:ext cx="1390008" cy="1682642"/>
            </a:xfrm>
            <a:prstGeom prst="rect">
              <a:avLst/>
            </a:prstGeom>
          </p:spPr>
        </p:pic>
        <p:sp>
          <p:nvSpPr>
            <p:cNvPr id="33" name="MH_Text_4"/>
            <p:cNvSpPr/>
            <p:nvPr>
              <p:custDataLst>
                <p:tags r:id="rId23"/>
              </p:custDataLst>
            </p:nvPr>
          </p:nvSpPr>
          <p:spPr>
            <a:xfrm>
              <a:off x="2161690" y="5105030"/>
              <a:ext cx="1389600" cy="1166888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en-US" altLang="zh-CN" sz="2800" dirty="0">
                  <a:solidFill>
                    <a:srgbClr val="FFFFFF"/>
                  </a:solidFill>
                </a:rPr>
                <a:t>70</a:t>
              </a:r>
              <a:r>
                <a:rPr lang="en-US" altLang="zh-CN" dirty="0">
                  <a:solidFill>
                    <a:srgbClr val="FFFFFF"/>
                  </a:solidFill>
                </a:rPr>
                <a:t>%</a:t>
              </a:r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34" name="MH_SubTitle_4"/>
            <p:cNvSpPr txBox="1">
              <a:spLocks noChangeArrowheads="1"/>
            </p:cNvSpPr>
            <p:nvPr>
              <p:custDataLst>
                <p:tags r:id="rId24"/>
              </p:custDataLst>
            </p:nvPr>
          </p:nvSpPr>
          <p:spPr bwMode="auto">
            <a:xfrm>
              <a:off x="2019300" y="6434822"/>
              <a:ext cx="1678619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2000" dirty="0">
                  <a:latin typeface="+mn-lt"/>
                  <a:ea typeface="+mn-ea"/>
                </a:rPr>
                <a:t>LOREM</a:t>
              </a:r>
              <a:endParaRPr lang="zh-CN" altLang="en-US" sz="2000" dirty="0">
                <a:latin typeface="+mn-lt"/>
                <a:ea typeface="+mn-ea"/>
              </a:endParaRPr>
            </a:p>
          </p:txBody>
        </p:sp>
      </p:grpSp>
      <p:cxnSp>
        <p:nvCxnSpPr>
          <p:cNvPr id="57" name="MH_Other_7"/>
          <p:cNvCxnSpPr/>
          <p:nvPr>
            <p:custDataLst>
              <p:tags r:id="rId25"/>
            </p:custDataLst>
          </p:nvPr>
        </p:nvCxnSpPr>
        <p:spPr>
          <a:xfrm>
            <a:off x="6106998" y="4157799"/>
            <a:ext cx="0" cy="2215139"/>
          </a:xfrm>
          <a:prstGeom prst="line">
            <a:avLst/>
          </a:prstGeom>
          <a:ln>
            <a:solidFill>
              <a:srgbClr val="DCDCDC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6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388620" y="221615"/>
            <a:ext cx="2346960" cy="864235"/>
          </a:xfrm>
        </p:spPr>
        <p:txBody>
          <a:bodyPr>
            <a:normAutofit/>
          </a:bodyPr>
          <a:lstStyle/>
          <a:p>
            <a:r>
              <a:rPr lang="zh-CN" altLang="en-US" dirty="0"/>
              <a:t>代码解释：</a:t>
            </a:r>
            <a:endParaRPr lang="zh-CN" altLang="en-US" dirty="0"/>
          </a:p>
        </p:txBody>
      </p:sp>
      <p:pic>
        <p:nvPicPr>
          <p:cNvPr id="3" name="内容占位符 2" descr="QQ图片20170314105330.jph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430" y="1367790"/>
            <a:ext cx="12000865" cy="1870710"/>
          </a:xfrm>
          <a:prstGeom prst="rect">
            <a:avLst/>
          </a:prstGeom>
        </p:spPr>
      </p:pic>
      <p:pic>
        <p:nvPicPr>
          <p:cNvPr id="4" name="内容占位符 3" descr="QQ图片20170314105456"/>
          <p:cNvPicPr>
            <a:picLocks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1430" y="3642995"/>
            <a:ext cx="11979275" cy="2100580"/>
          </a:xfrm>
          <a:prstGeom prst="rect">
            <a:avLst/>
          </a:prstGeom>
        </p:spPr>
      </p:pic>
      <p:pic>
        <p:nvPicPr>
          <p:cNvPr id="7" name="内容占位符 2" descr="C:\Users\Administrator\Desktop\QQ图片20170314105825.jpgQQ图片2017031410582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907030" y="221615"/>
            <a:ext cx="7915910" cy="106489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/>
          <p:cNvSpPr txBox="1"/>
          <p:nvPr>
            <p:custDataLst>
              <p:tags r:id="rId1"/>
            </p:custDataLst>
          </p:nvPr>
        </p:nvSpPr>
        <p:spPr>
          <a:xfrm>
            <a:off x="838800" y="36512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/>
              <a:t>LOREM IPSUM DOLOR</a:t>
            </a:r>
            <a:endParaRPr lang="zh-CN" altLang="en-US" sz="3600" dirty="0"/>
          </a:p>
        </p:txBody>
      </p:sp>
      <p:grpSp>
        <p:nvGrpSpPr>
          <p:cNvPr id="13" name="组合 12"/>
          <p:cNvGrpSpPr/>
          <p:nvPr>
            <p:custDataLst>
              <p:tags r:id="rId2"/>
            </p:custDataLst>
          </p:nvPr>
        </p:nvGrpSpPr>
        <p:grpSpPr>
          <a:xfrm>
            <a:off x="5256689" y="4233256"/>
            <a:ext cx="1678619" cy="2407737"/>
            <a:chOff x="4380390" y="4567085"/>
            <a:chExt cx="1678619" cy="2407737"/>
          </a:xfrm>
        </p:grpSpPr>
        <p:pic>
          <p:nvPicPr>
            <p:cNvPr id="39" name="图片 38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2576" y="4567085"/>
              <a:ext cx="1390008" cy="1682642"/>
            </a:xfrm>
            <a:prstGeom prst="rect">
              <a:avLst/>
            </a:prstGeom>
          </p:spPr>
        </p:pic>
        <p:sp>
          <p:nvSpPr>
            <p:cNvPr id="63" name="MH_Text_5"/>
            <p:cNvSpPr/>
            <p:nvPr>
              <p:custDataLst>
                <p:tags r:id="rId5"/>
              </p:custDataLst>
            </p:nvPr>
          </p:nvSpPr>
          <p:spPr>
            <a:xfrm>
              <a:off x="4522984" y="4756203"/>
              <a:ext cx="1389600" cy="1515715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en-US" altLang="zh-CN" sz="2800" dirty="0">
                  <a:solidFill>
                    <a:srgbClr val="FFFFFF"/>
                  </a:solidFill>
                </a:rPr>
                <a:t>90</a:t>
              </a:r>
              <a:r>
                <a:rPr lang="en-US" altLang="zh-CN" dirty="0">
                  <a:solidFill>
                    <a:srgbClr val="FFFFFF"/>
                  </a:solidFill>
                </a:rPr>
                <a:t>%</a:t>
              </a:r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72" name="MH_SubTitle_5"/>
            <p:cNvSpPr txBox="1"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4380390" y="6434822"/>
              <a:ext cx="1678619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2000">
                  <a:latin typeface="+mn-lt"/>
                  <a:ea typeface="+mn-ea"/>
                </a:rPr>
                <a:t>LOREM</a:t>
              </a:r>
              <a:endParaRPr lang="zh-CN" altLang="en-US" sz="2000" dirty="0">
                <a:latin typeface="+mn-lt"/>
                <a:ea typeface="+mn-ea"/>
              </a:endParaRPr>
            </a:p>
          </p:txBody>
        </p:sp>
      </p:grpSp>
      <p:grpSp>
        <p:nvGrpSpPr>
          <p:cNvPr id="14" name="组合 13"/>
          <p:cNvGrpSpPr/>
          <p:nvPr>
            <p:custDataLst>
              <p:tags r:id="rId7"/>
            </p:custDataLst>
          </p:nvPr>
        </p:nvGrpSpPr>
        <p:grpSpPr>
          <a:xfrm>
            <a:off x="2286119" y="4256511"/>
            <a:ext cx="1678619" cy="2384482"/>
            <a:chOff x="2019300" y="4590340"/>
            <a:chExt cx="1678619" cy="2384482"/>
          </a:xfrm>
        </p:grpSpPr>
        <p:pic>
          <p:nvPicPr>
            <p:cNvPr id="40" name="图片 39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1690" y="4590340"/>
              <a:ext cx="1390008" cy="1682642"/>
            </a:xfrm>
            <a:prstGeom prst="rect">
              <a:avLst/>
            </a:prstGeom>
          </p:spPr>
        </p:pic>
        <p:sp>
          <p:nvSpPr>
            <p:cNvPr id="65" name="MH_Text_4"/>
            <p:cNvSpPr/>
            <p:nvPr>
              <p:custDataLst>
                <p:tags r:id="rId9"/>
              </p:custDataLst>
            </p:nvPr>
          </p:nvSpPr>
          <p:spPr>
            <a:xfrm>
              <a:off x="2161690" y="5105030"/>
              <a:ext cx="1389600" cy="1166888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en-US" altLang="zh-CN" sz="2800" dirty="0">
                  <a:solidFill>
                    <a:srgbClr val="FFFFFF"/>
                  </a:solidFill>
                </a:rPr>
                <a:t>70</a:t>
              </a:r>
              <a:r>
                <a:rPr lang="en-US" altLang="zh-CN" dirty="0">
                  <a:solidFill>
                    <a:srgbClr val="FFFFFF"/>
                  </a:solidFill>
                </a:rPr>
                <a:t>%</a:t>
              </a:r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73" name="MH_SubTitle_4"/>
            <p:cNvSpPr txBox="1">
              <a:spLocks noChangeArrowheads="1"/>
            </p:cNvSpPr>
            <p:nvPr>
              <p:custDataLst>
                <p:tags r:id="rId10"/>
              </p:custDataLst>
            </p:nvPr>
          </p:nvSpPr>
          <p:spPr bwMode="auto">
            <a:xfrm>
              <a:off x="2019300" y="6434822"/>
              <a:ext cx="1678619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2000" dirty="0">
                  <a:latin typeface="+mn-lt"/>
                  <a:ea typeface="+mn-ea"/>
                </a:rPr>
                <a:t>LOREM</a:t>
              </a:r>
              <a:endParaRPr lang="zh-CN" altLang="en-US" sz="2000" dirty="0">
                <a:latin typeface="+mn-lt"/>
                <a:ea typeface="+mn-ea"/>
              </a:endParaRPr>
            </a:p>
          </p:txBody>
        </p:sp>
      </p:grpSp>
      <p:cxnSp>
        <p:nvCxnSpPr>
          <p:cNvPr id="66" name="MH_Other_7"/>
          <p:cNvCxnSpPr/>
          <p:nvPr>
            <p:custDataLst>
              <p:tags r:id="rId11"/>
            </p:custDataLst>
          </p:nvPr>
        </p:nvCxnSpPr>
        <p:spPr>
          <a:xfrm>
            <a:off x="4621711" y="1392828"/>
            <a:ext cx="0" cy="2215139"/>
          </a:xfrm>
          <a:prstGeom prst="line">
            <a:avLst/>
          </a:prstGeom>
          <a:ln>
            <a:solidFill>
              <a:srgbClr val="DCDCDC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MH_Other_8"/>
          <p:cNvCxnSpPr/>
          <p:nvPr>
            <p:custDataLst>
              <p:tags r:id="rId12"/>
            </p:custDataLst>
          </p:nvPr>
        </p:nvCxnSpPr>
        <p:spPr>
          <a:xfrm>
            <a:off x="7603094" y="1392828"/>
            <a:ext cx="0" cy="2215139"/>
          </a:xfrm>
          <a:prstGeom prst="line">
            <a:avLst/>
          </a:prstGeom>
          <a:ln>
            <a:solidFill>
              <a:srgbClr val="DCDCDC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>
            <p:custDataLst>
              <p:tags r:id="rId13"/>
            </p:custDataLst>
          </p:nvPr>
        </p:nvGrpSpPr>
        <p:grpSpPr>
          <a:xfrm>
            <a:off x="2286119" y="1481728"/>
            <a:ext cx="1678622" cy="2385064"/>
            <a:chOff x="2019300" y="1481728"/>
            <a:chExt cx="1678622" cy="2385064"/>
          </a:xfrm>
        </p:grpSpPr>
        <p:pic>
          <p:nvPicPr>
            <p:cNvPr id="11" name="图片 10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1690" y="1481728"/>
              <a:ext cx="1390008" cy="1682642"/>
            </a:xfrm>
            <a:prstGeom prst="rect">
              <a:avLst/>
            </a:prstGeom>
          </p:spPr>
        </p:pic>
        <p:sp>
          <p:nvSpPr>
            <p:cNvPr id="50" name="MH_Text_1"/>
            <p:cNvSpPr/>
            <p:nvPr>
              <p:custDataLst>
                <p:tags r:id="rId15"/>
              </p:custDataLst>
            </p:nvPr>
          </p:nvSpPr>
          <p:spPr>
            <a:xfrm>
              <a:off x="2161691" y="2345827"/>
              <a:ext cx="1389705" cy="818061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en-US" altLang="zh-CN" sz="2800" dirty="0">
                  <a:solidFill>
                    <a:srgbClr val="FFFFFF"/>
                  </a:solidFill>
                </a:rPr>
                <a:t>50</a:t>
              </a:r>
              <a:r>
                <a:rPr lang="en-US" altLang="zh-CN" dirty="0">
                  <a:solidFill>
                    <a:srgbClr val="FFFFFF"/>
                  </a:solidFill>
                </a:rPr>
                <a:t>%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  <p:sp>
          <p:nvSpPr>
            <p:cNvPr id="70" name="MH_SubTitle_1"/>
            <p:cNvSpPr txBox="1">
              <a:spLocks noChangeArrowheads="1"/>
            </p:cNvSpPr>
            <p:nvPr>
              <p:custDataLst>
                <p:tags r:id="rId16"/>
              </p:custDataLst>
            </p:nvPr>
          </p:nvSpPr>
          <p:spPr bwMode="auto">
            <a:xfrm>
              <a:off x="2019300" y="3326792"/>
              <a:ext cx="1678622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2000" dirty="0">
                  <a:latin typeface="+mn-lt"/>
                  <a:ea typeface="+mn-ea"/>
                </a:rPr>
                <a:t>LOREM</a:t>
              </a:r>
              <a:endParaRPr lang="zh-CN" altLang="en-US" sz="2000" dirty="0">
                <a:latin typeface="+mn-lt"/>
                <a:ea typeface="+mn-ea"/>
              </a:endParaRPr>
            </a:p>
          </p:txBody>
        </p:sp>
      </p:grpSp>
      <p:grpSp>
        <p:nvGrpSpPr>
          <p:cNvPr id="16" name="组合 15"/>
          <p:cNvGrpSpPr/>
          <p:nvPr>
            <p:custDataLst>
              <p:tags r:id="rId17"/>
            </p:custDataLst>
          </p:nvPr>
        </p:nvGrpSpPr>
        <p:grpSpPr>
          <a:xfrm>
            <a:off x="5256689" y="1481728"/>
            <a:ext cx="1678619" cy="2385064"/>
            <a:chOff x="4380390" y="1481728"/>
            <a:chExt cx="1678619" cy="2385064"/>
          </a:xfrm>
        </p:grpSpPr>
        <p:pic>
          <p:nvPicPr>
            <p:cNvPr id="36" name="图片 35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2780" y="1481728"/>
              <a:ext cx="1390008" cy="1682642"/>
            </a:xfrm>
            <a:prstGeom prst="rect">
              <a:avLst/>
            </a:prstGeom>
          </p:spPr>
        </p:pic>
        <p:sp>
          <p:nvSpPr>
            <p:cNvPr id="61" name="MH_Text_2"/>
            <p:cNvSpPr/>
            <p:nvPr>
              <p:custDataLst>
                <p:tags r:id="rId19"/>
              </p:custDataLst>
            </p:nvPr>
          </p:nvSpPr>
          <p:spPr>
            <a:xfrm>
              <a:off x="4522780" y="1830554"/>
              <a:ext cx="1389600" cy="1333334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en-US" altLang="zh-CN" sz="2800" dirty="0">
                  <a:solidFill>
                    <a:srgbClr val="FFFFFF"/>
                  </a:solidFill>
                </a:rPr>
                <a:t>80</a:t>
              </a:r>
              <a:r>
                <a:rPr lang="en-US" altLang="zh-CN" dirty="0">
                  <a:solidFill>
                    <a:srgbClr val="FFFFFF"/>
                  </a:solidFill>
                </a:rPr>
                <a:t>%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  <p:sp>
          <p:nvSpPr>
            <p:cNvPr id="71" name="MH_SubTitle_2"/>
            <p:cNvSpPr txBox="1">
              <a:spLocks noChangeArrowheads="1"/>
            </p:cNvSpPr>
            <p:nvPr>
              <p:custDataLst>
                <p:tags r:id="rId20"/>
              </p:custDataLst>
            </p:nvPr>
          </p:nvSpPr>
          <p:spPr bwMode="auto">
            <a:xfrm>
              <a:off x="4380390" y="3326792"/>
              <a:ext cx="1678619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2000" dirty="0">
                  <a:latin typeface="+mn-lt"/>
                  <a:ea typeface="+mn-ea"/>
                </a:rPr>
                <a:t>LOREM</a:t>
              </a:r>
              <a:endParaRPr lang="zh-CN" altLang="en-US" sz="2000" dirty="0">
                <a:latin typeface="+mn-lt"/>
                <a:ea typeface="+mn-ea"/>
              </a:endParaRPr>
            </a:p>
          </p:txBody>
        </p:sp>
      </p:grpSp>
      <p:grpSp>
        <p:nvGrpSpPr>
          <p:cNvPr id="17" name="组合 16"/>
          <p:cNvGrpSpPr/>
          <p:nvPr>
            <p:custDataLst>
              <p:tags r:id="rId21"/>
            </p:custDataLst>
          </p:nvPr>
        </p:nvGrpSpPr>
        <p:grpSpPr>
          <a:xfrm>
            <a:off x="8227263" y="1481728"/>
            <a:ext cx="1678619" cy="2385064"/>
            <a:chOff x="6741480" y="1481728"/>
            <a:chExt cx="1678619" cy="2385064"/>
          </a:xfrm>
        </p:grpSpPr>
        <p:pic>
          <p:nvPicPr>
            <p:cNvPr id="37" name="图片 36"/>
            <p:cNvPicPr>
              <a:picLocks noChangeAspect="1"/>
            </p:cNvPicPr>
            <p:nvPr>
              <p:custDataLst>
                <p:tags r:id="rId22"/>
              </p:custDataLst>
            </p:nvPr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83870" y="1481728"/>
              <a:ext cx="1390008" cy="1682642"/>
            </a:xfrm>
            <a:prstGeom prst="rect">
              <a:avLst/>
            </a:prstGeom>
          </p:spPr>
        </p:pic>
        <p:sp>
          <p:nvSpPr>
            <p:cNvPr id="69" name="MH_Text_3"/>
            <p:cNvSpPr/>
            <p:nvPr>
              <p:custDataLst>
                <p:tags r:id="rId23"/>
              </p:custDataLst>
            </p:nvPr>
          </p:nvSpPr>
          <p:spPr>
            <a:xfrm>
              <a:off x="6883870" y="2708819"/>
              <a:ext cx="1389600" cy="455069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en-US" altLang="zh-CN" dirty="0">
                  <a:solidFill>
                    <a:srgbClr val="FFFFFF"/>
                  </a:solidFill>
                </a:rPr>
                <a:t>30</a:t>
              </a:r>
              <a:r>
                <a:rPr lang="en-US" altLang="zh-CN" sz="1200" dirty="0">
                  <a:solidFill>
                    <a:srgbClr val="FFFFFF"/>
                  </a:solidFill>
                </a:rPr>
                <a:t>%</a:t>
              </a:r>
              <a:endParaRPr lang="zh-CN" alt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74" name="MH_SubTitle_3"/>
            <p:cNvSpPr txBox="1">
              <a:spLocks noChangeArrowheads="1"/>
            </p:cNvSpPr>
            <p:nvPr>
              <p:custDataLst>
                <p:tags r:id="rId24"/>
              </p:custDataLst>
            </p:nvPr>
          </p:nvSpPr>
          <p:spPr bwMode="auto">
            <a:xfrm>
              <a:off x="6741480" y="3326792"/>
              <a:ext cx="1678619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2000" dirty="0">
                  <a:latin typeface="+mn-lt"/>
                  <a:ea typeface="+mn-ea"/>
                </a:rPr>
                <a:t>LOREM</a:t>
              </a:r>
              <a:endParaRPr lang="zh-CN" altLang="en-US" sz="2000" dirty="0">
                <a:latin typeface="+mn-lt"/>
                <a:ea typeface="+mn-ea"/>
              </a:endParaRPr>
            </a:p>
          </p:txBody>
        </p:sp>
      </p:grpSp>
      <p:grpSp>
        <p:nvGrpSpPr>
          <p:cNvPr id="12" name="组合 11"/>
          <p:cNvGrpSpPr/>
          <p:nvPr>
            <p:custDataLst>
              <p:tags r:id="rId25"/>
            </p:custDataLst>
          </p:nvPr>
        </p:nvGrpSpPr>
        <p:grpSpPr>
          <a:xfrm>
            <a:off x="8227263" y="4256511"/>
            <a:ext cx="1678619" cy="2384482"/>
            <a:chOff x="6741480" y="4590340"/>
            <a:chExt cx="1678619" cy="2384482"/>
          </a:xfrm>
        </p:grpSpPr>
        <p:pic>
          <p:nvPicPr>
            <p:cNvPr id="38" name="图片 37"/>
            <p:cNvPicPr>
              <a:picLocks noChangeAspect="1"/>
            </p:cNvPicPr>
            <p:nvPr>
              <p:custDataLst>
                <p:tags r:id="rId26"/>
              </p:custDataLst>
            </p:nvPr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83870" y="4590340"/>
              <a:ext cx="1390008" cy="1682642"/>
            </a:xfrm>
            <a:prstGeom prst="rect">
              <a:avLst/>
            </a:prstGeom>
          </p:spPr>
        </p:pic>
        <p:sp>
          <p:nvSpPr>
            <p:cNvPr id="26" name="MH_Text_3"/>
            <p:cNvSpPr/>
            <p:nvPr>
              <p:custDataLst>
                <p:tags r:id="rId27"/>
              </p:custDataLst>
            </p:nvPr>
          </p:nvSpPr>
          <p:spPr>
            <a:xfrm>
              <a:off x="6883870" y="4922951"/>
              <a:ext cx="1389600" cy="1348967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en-US" altLang="zh-CN" sz="2800" dirty="0">
                  <a:solidFill>
                    <a:srgbClr val="FFFFFF"/>
                  </a:solidFill>
                </a:rPr>
                <a:t>80</a:t>
              </a:r>
              <a:r>
                <a:rPr lang="en-US" altLang="zh-CN" dirty="0">
                  <a:solidFill>
                    <a:srgbClr val="FFFFFF"/>
                  </a:solidFill>
                </a:rPr>
                <a:t>%</a:t>
              </a:r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27" name="MH_SubTitle_3"/>
            <p:cNvSpPr txBox="1">
              <a:spLocks noChangeArrowheads="1"/>
            </p:cNvSpPr>
            <p:nvPr>
              <p:custDataLst>
                <p:tags r:id="rId28"/>
              </p:custDataLst>
            </p:nvPr>
          </p:nvSpPr>
          <p:spPr bwMode="auto">
            <a:xfrm>
              <a:off x="6741480" y="6434822"/>
              <a:ext cx="1678619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 Narrow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2000" dirty="0">
                  <a:latin typeface="+mn-lt"/>
                  <a:ea typeface="+mn-ea"/>
                </a:rPr>
                <a:t>LOREM</a:t>
              </a:r>
              <a:endParaRPr lang="zh-CN" altLang="en-US" sz="2000" dirty="0">
                <a:latin typeface="+mn-lt"/>
                <a:ea typeface="+mn-ea"/>
              </a:endParaRPr>
            </a:p>
          </p:txBody>
        </p:sp>
      </p:grpSp>
      <p:cxnSp>
        <p:nvCxnSpPr>
          <p:cNvPr id="41" name="MH_Other_7"/>
          <p:cNvCxnSpPr/>
          <p:nvPr>
            <p:custDataLst>
              <p:tags r:id="rId29"/>
            </p:custDataLst>
          </p:nvPr>
        </p:nvCxnSpPr>
        <p:spPr>
          <a:xfrm>
            <a:off x="4621711" y="4157799"/>
            <a:ext cx="0" cy="2215139"/>
          </a:xfrm>
          <a:prstGeom prst="line">
            <a:avLst/>
          </a:prstGeom>
          <a:ln>
            <a:solidFill>
              <a:srgbClr val="DCDCDC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MH_Other_8"/>
          <p:cNvCxnSpPr/>
          <p:nvPr>
            <p:custDataLst>
              <p:tags r:id="rId30"/>
            </p:custDataLst>
          </p:nvPr>
        </p:nvCxnSpPr>
        <p:spPr>
          <a:xfrm>
            <a:off x="7603094" y="4157799"/>
            <a:ext cx="0" cy="2215139"/>
          </a:xfrm>
          <a:prstGeom prst="line">
            <a:avLst/>
          </a:prstGeom>
          <a:ln>
            <a:solidFill>
              <a:srgbClr val="DCDCDC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3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>
            <p:custDataLst>
              <p:tags r:id="rId1"/>
            </p:custDataLst>
          </p:nvPr>
        </p:nvSpPr>
        <p:spPr>
          <a:xfrm>
            <a:off x="4339406" y="5597007"/>
            <a:ext cx="3434279" cy="335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25000" lnSpcReduction="20000"/>
          </a:bodyPr>
          <a:lstStyle/>
          <a:p>
            <a:pPr algn="ctr"/>
            <a:endParaRPr lang="zh-CN" altLang="en-US" sz="1320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LOREM IPSUM DOLOR</a:t>
            </a:r>
            <a:endParaRPr lang="zh-CN" altLang="en-US" sz="5400" dirty="0"/>
          </a:p>
        </p:txBody>
      </p:sp>
      <p:pic>
        <p:nvPicPr>
          <p:cNvPr id="12" name="图片占位符 11"/>
          <p:cNvPicPr>
            <a:picLocks noGrp="1" noChangeAspect="1"/>
          </p:cNvPicPr>
          <p:nvPr>
            <p:ph type="pic" idx="1"/>
            <p:custDataLst>
              <p:tags r:id="rId3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" r="61"/>
          <a:stretch>
            <a:fillRect/>
          </a:stretch>
        </p:blipFill>
        <p:spPr/>
      </p:pic>
      <p:sp>
        <p:nvSpPr>
          <p:cNvPr id="5" name="文本占位符 4"/>
          <p:cNvSpPr>
            <a:spLocks noGrp="1"/>
          </p:cNvSpPr>
          <p:nvPr>
            <p:ph type="body" sz="half" idx="2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altLang="zh-CN" dirty="0" err="1" smtClean="0"/>
              <a:t>Lorem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ipsum</a:t>
            </a:r>
            <a:r>
              <a:rPr lang="en-US" altLang="zh-CN" dirty="0" smtClean="0"/>
              <a:t> dolor sit </a:t>
            </a:r>
            <a:r>
              <a:rPr lang="en-US" altLang="zh-CN" dirty="0" err="1" smtClean="0"/>
              <a:t>amet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consectetur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adipisicing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elit</a:t>
            </a:r>
            <a:r>
              <a:rPr lang="en-US" altLang="zh-CN" dirty="0" smtClean="0"/>
              <a:t>.</a:t>
            </a:r>
            <a:endParaRPr lang="zh-CN" altLang="en-US" dirty="0"/>
          </a:p>
        </p:txBody>
      </p:sp>
      <p:cxnSp>
        <p:nvCxnSpPr>
          <p:cNvPr id="3" name="直接连接符 2"/>
          <p:cNvCxnSpPr/>
          <p:nvPr>
            <p:custDataLst>
              <p:tags r:id="rId6"/>
            </p:custDataLst>
          </p:nvPr>
        </p:nvCxnSpPr>
        <p:spPr>
          <a:xfrm flipH="1">
            <a:off x="1960482" y="1468427"/>
            <a:ext cx="2378924" cy="16466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>
            <p:custDataLst>
              <p:tags r:id="rId7"/>
            </p:custDataLst>
          </p:nvPr>
        </p:nvCxnSpPr>
        <p:spPr>
          <a:xfrm flipH="1">
            <a:off x="8097782" y="4381500"/>
            <a:ext cx="1945857" cy="13468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8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/>
          <p:cNvSpPr/>
          <p:nvPr>
            <p:custDataLst>
              <p:tags r:id="rId1"/>
            </p:custDataLst>
          </p:nvPr>
        </p:nvSpPr>
        <p:spPr>
          <a:xfrm>
            <a:off x="2296361" y="4934278"/>
            <a:ext cx="7688272" cy="8076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dirty="0" err="1">
                <a:solidFill>
                  <a:schemeClr val="tx1"/>
                </a:solidFill>
              </a:rPr>
              <a:t>Lorem</a:t>
            </a:r>
            <a:r>
              <a:rPr lang="en-US" altLang="zh-CN" sz="2000" dirty="0">
                <a:solidFill>
                  <a:schemeClr val="tx1"/>
                </a:solidFill>
              </a:rPr>
              <a:t> </a:t>
            </a:r>
            <a:r>
              <a:rPr lang="en-US" altLang="zh-CN" sz="2000" dirty="0" err="1">
                <a:solidFill>
                  <a:schemeClr val="tx1"/>
                </a:solidFill>
              </a:rPr>
              <a:t>ipsum</a:t>
            </a:r>
            <a:r>
              <a:rPr lang="en-US" altLang="zh-CN" sz="2000" dirty="0">
                <a:solidFill>
                  <a:schemeClr val="tx1"/>
                </a:solidFill>
              </a:rPr>
              <a:t> dolor sit </a:t>
            </a:r>
            <a:r>
              <a:rPr lang="en-US" altLang="zh-CN" sz="2000" dirty="0" err="1">
                <a:solidFill>
                  <a:schemeClr val="tx1"/>
                </a:solidFill>
              </a:rPr>
              <a:t>amet</a:t>
            </a:r>
            <a:r>
              <a:rPr lang="en-US" altLang="zh-CN" sz="2000" dirty="0">
                <a:solidFill>
                  <a:schemeClr val="tx1"/>
                </a:solidFill>
              </a:rPr>
              <a:t>, </a:t>
            </a:r>
            <a:r>
              <a:rPr lang="en-US" altLang="zh-CN" sz="2000" dirty="0" err="1">
                <a:solidFill>
                  <a:schemeClr val="tx1"/>
                </a:solidFill>
              </a:rPr>
              <a:t>consectetur</a:t>
            </a:r>
            <a:r>
              <a:rPr lang="en-US" altLang="zh-CN" sz="2000" dirty="0">
                <a:solidFill>
                  <a:schemeClr val="tx1"/>
                </a:solidFill>
              </a:rPr>
              <a:t> </a:t>
            </a:r>
            <a:r>
              <a:rPr lang="en-US" altLang="zh-CN" sz="2000" dirty="0" err="1">
                <a:solidFill>
                  <a:schemeClr val="tx1"/>
                </a:solidFill>
              </a:rPr>
              <a:t>adipisicing</a:t>
            </a:r>
            <a:r>
              <a:rPr lang="en-US" altLang="zh-CN" sz="2000" dirty="0">
                <a:solidFill>
                  <a:schemeClr val="tx1"/>
                </a:solidFill>
              </a:rPr>
              <a:t> </a:t>
            </a:r>
            <a:r>
              <a:rPr lang="en-US" altLang="zh-CN" sz="2000" dirty="0" err="1">
                <a:solidFill>
                  <a:schemeClr val="tx1"/>
                </a:solidFill>
              </a:rPr>
              <a:t>elit</a:t>
            </a:r>
            <a:r>
              <a:rPr lang="en-US" altLang="zh-CN" sz="2000" dirty="0">
                <a:solidFill>
                  <a:schemeClr val="tx1"/>
                </a:solidFill>
              </a:rPr>
              <a:t>.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635667" y="4821855"/>
            <a:ext cx="806081" cy="128682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zh-CN" altLang="en-US" sz="4845" b="1" dirty="0">
                <a:solidFill>
                  <a:schemeClr val="accent1"/>
                </a:solidFill>
                <a:latin typeface="Kozuka Mincho Pro H" pitchFamily="18" charset="-128"/>
                <a:ea typeface="Kozuka Mincho Pro H" pitchFamily="18" charset="-128"/>
              </a:rPr>
              <a:t>“</a:t>
            </a:r>
            <a:endParaRPr lang="zh-CN" altLang="en-US" sz="4845" b="1" dirty="0">
              <a:solidFill>
                <a:schemeClr val="accent1"/>
              </a:solidFill>
              <a:latin typeface="Kozuka Mincho Pro H" pitchFamily="18" charset="-128"/>
              <a:ea typeface="Kozuka Mincho Pro H" pitchFamily="18" charset="-128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 flipV="1">
            <a:off x="9750253" y="4934278"/>
            <a:ext cx="806081" cy="128682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zh-CN" altLang="en-US" sz="4845" b="1" dirty="0">
                <a:solidFill>
                  <a:schemeClr val="accent1"/>
                </a:solidFill>
                <a:latin typeface="Kozuka Mincho Pro H" pitchFamily="18" charset="-128"/>
                <a:ea typeface="Kozuka Mincho Pro H" pitchFamily="18" charset="-128"/>
              </a:rPr>
              <a:t>“</a:t>
            </a:r>
            <a:endParaRPr lang="zh-CN" altLang="en-US" sz="4845" b="1" dirty="0">
              <a:solidFill>
                <a:schemeClr val="accent1"/>
              </a:solidFill>
              <a:latin typeface="Kozuka Mincho Pro H" pitchFamily="18" charset="-128"/>
              <a:ea typeface="Kozuka Mincho Pro H" pitchFamily="18" charset="-128"/>
            </a:endParaRPr>
          </a:p>
        </p:txBody>
      </p:sp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>
            <a:off x="921546" y="1723921"/>
            <a:ext cx="2473769" cy="2473769"/>
          </a:xfrm>
          <a:prstGeom prst="rect">
            <a:avLst/>
          </a:prstGeom>
          <a:blipFill>
            <a:blip r:embed="rId5" cstate="email"/>
            <a:srcRect/>
            <a:stretch>
              <a:fillRect/>
            </a:stretch>
          </a:blipFill>
          <a:ln w="3175"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20"/>
          </a:p>
        </p:txBody>
      </p:sp>
      <p:sp>
        <p:nvSpPr>
          <p:cNvPr id="11" name="矩形 10"/>
          <p:cNvSpPr/>
          <p:nvPr>
            <p:custDataLst>
              <p:tags r:id="rId6"/>
            </p:custDataLst>
          </p:nvPr>
        </p:nvSpPr>
        <p:spPr>
          <a:xfrm>
            <a:off x="3546592" y="1723921"/>
            <a:ext cx="2473769" cy="2473769"/>
          </a:xfrm>
          <a:prstGeom prst="rect">
            <a:avLst/>
          </a:prstGeom>
          <a:blipFill>
            <a:blip r:embed="rId7" cstate="email"/>
            <a:srcRect/>
            <a:stretch>
              <a:fillRect/>
            </a:stretch>
          </a:blipFill>
          <a:ln w="3175"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20"/>
          </a:p>
        </p:txBody>
      </p:sp>
      <p:sp>
        <p:nvSpPr>
          <p:cNvPr id="12" name="矩形 11"/>
          <p:cNvSpPr/>
          <p:nvPr>
            <p:custDataLst>
              <p:tags r:id="rId8"/>
            </p:custDataLst>
          </p:nvPr>
        </p:nvSpPr>
        <p:spPr>
          <a:xfrm>
            <a:off x="6171639" y="1723921"/>
            <a:ext cx="2473769" cy="2473769"/>
          </a:xfrm>
          <a:prstGeom prst="rect">
            <a:avLst/>
          </a:prstGeom>
          <a:blipFill>
            <a:blip r:embed="rId9" cstate="email"/>
            <a:srcRect/>
            <a:stretch>
              <a:fillRect/>
            </a:stretch>
          </a:blipFill>
          <a:ln w="3175"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20"/>
          </a:p>
        </p:txBody>
      </p:sp>
      <p:sp>
        <p:nvSpPr>
          <p:cNvPr id="13" name="矩形 12"/>
          <p:cNvSpPr/>
          <p:nvPr>
            <p:custDataLst>
              <p:tags r:id="rId10"/>
            </p:custDataLst>
          </p:nvPr>
        </p:nvSpPr>
        <p:spPr>
          <a:xfrm>
            <a:off x="8796685" y="1723921"/>
            <a:ext cx="2473769" cy="2473769"/>
          </a:xfrm>
          <a:prstGeom prst="rect">
            <a:avLst/>
          </a:prstGeom>
          <a:blipFill>
            <a:blip r:embed="rId11" cstate="email"/>
            <a:srcRect/>
            <a:stretch>
              <a:fillRect/>
            </a:stretch>
          </a:blipFill>
          <a:ln w="3175"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20"/>
          </a:p>
        </p:txBody>
      </p:sp>
      <p:sp>
        <p:nvSpPr>
          <p:cNvPr id="10" name="文本框 9"/>
          <p:cNvSpPr txBox="1"/>
          <p:nvPr>
            <p:custDataLst>
              <p:tags r:id="rId12"/>
            </p:custDataLst>
          </p:nvPr>
        </p:nvSpPr>
        <p:spPr>
          <a:xfrm>
            <a:off x="838800" y="36512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/>
              <a:t>LOREM IPSUM DOLOR</a:t>
            </a:r>
            <a:endParaRPr lang="zh-CN" altLang="en-US" sz="3600" dirty="0"/>
          </a:p>
        </p:txBody>
      </p:sp>
    </p:spTree>
    <p:custDataLst>
      <p:tags r:id="rId1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1"/>
            </p:custDataLst>
          </p:nvPr>
        </p:nvSpPr>
        <p:spPr>
          <a:xfrm>
            <a:off x="1737585" y="2638253"/>
            <a:ext cx="3873630" cy="242904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600"/>
          </a:p>
        </p:txBody>
      </p:sp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1577075" y="2477745"/>
            <a:ext cx="3873630" cy="2429044"/>
          </a:xfrm>
          <a:prstGeom prst="rect">
            <a:avLst/>
          </a:prstGeom>
          <a:blipFill>
            <a:blip r:embed="rId3" cstate="email"/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600"/>
          </a:p>
        </p:txBody>
      </p:sp>
      <p:sp>
        <p:nvSpPr>
          <p:cNvPr id="16" name="矩形 15"/>
          <p:cNvSpPr/>
          <p:nvPr>
            <p:custDataLst>
              <p:tags r:id="rId4"/>
            </p:custDataLst>
          </p:nvPr>
        </p:nvSpPr>
        <p:spPr>
          <a:xfrm>
            <a:off x="7102205" y="2638255"/>
            <a:ext cx="3873630" cy="242904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600"/>
          </a:p>
        </p:txBody>
      </p:sp>
      <p:sp>
        <p:nvSpPr>
          <p:cNvPr id="17" name="矩形 16"/>
          <p:cNvSpPr/>
          <p:nvPr>
            <p:custDataLst>
              <p:tags r:id="rId5"/>
            </p:custDataLst>
          </p:nvPr>
        </p:nvSpPr>
        <p:spPr>
          <a:xfrm>
            <a:off x="6941695" y="2477745"/>
            <a:ext cx="3873630" cy="2429044"/>
          </a:xfrm>
          <a:prstGeom prst="rect">
            <a:avLst/>
          </a:prstGeom>
          <a:blipFill>
            <a:blip r:embed="rId6" cstate="email"/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600"/>
          </a:p>
        </p:txBody>
      </p:sp>
      <p:sp>
        <p:nvSpPr>
          <p:cNvPr id="3" name="椭圆 2"/>
          <p:cNvSpPr/>
          <p:nvPr>
            <p:custDataLst>
              <p:tags r:id="rId7"/>
            </p:custDataLst>
          </p:nvPr>
        </p:nvSpPr>
        <p:spPr>
          <a:xfrm>
            <a:off x="1216166" y="2116836"/>
            <a:ext cx="727643" cy="727643"/>
          </a:xfrm>
          <a:prstGeom prst="ellipse">
            <a:avLst/>
          </a:prstGeom>
          <a:solidFill>
            <a:schemeClr val="accent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600"/>
          </a:p>
        </p:txBody>
      </p:sp>
      <p:sp>
        <p:nvSpPr>
          <p:cNvPr id="19" name="椭圆 18"/>
          <p:cNvSpPr/>
          <p:nvPr>
            <p:custDataLst>
              <p:tags r:id="rId8"/>
            </p:custDataLst>
          </p:nvPr>
        </p:nvSpPr>
        <p:spPr>
          <a:xfrm>
            <a:off x="1293508" y="2194177"/>
            <a:ext cx="572959" cy="572959"/>
          </a:xfrm>
          <a:prstGeom prst="ellipse">
            <a:avLst/>
          </a:prstGeom>
          <a:solidFill>
            <a:schemeClr val="accent1">
              <a:lumMod val="20000"/>
              <a:lumOff val="80000"/>
              <a:alpha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2800" b="1" dirty="0">
                <a:solidFill>
                  <a:schemeClr val="accent1">
                    <a:lumMod val="50000"/>
                  </a:schemeClr>
                </a:solidFill>
              </a:rPr>
              <a:t>A</a:t>
            </a:r>
            <a:endParaRPr lang="zh-CN" altLang="en-US" sz="28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0" name="椭圆 19"/>
          <p:cNvSpPr/>
          <p:nvPr>
            <p:custDataLst>
              <p:tags r:id="rId9"/>
            </p:custDataLst>
          </p:nvPr>
        </p:nvSpPr>
        <p:spPr>
          <a:xfrm>
            <a:off x="6580787" y="2116836"/>
            <a:ext cx="727643" cy="727643"/>
          </a:xfrm>
          <a:prstGeom prst="ellipse">
            <a:avLst/>
          </a:prstGeom>
          <a:solidFill>
            <a:schemeClr val="accent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600"/>
          </a:p>
        </p:txBody>
      </p:sp>
      <p:sp>
        <p:nvSpPr>
          <p:cNvPr id="21" name="椭圆 20"/>
          <p:cNvSpPr/>
          <p:nvPr>
            <p:custDataLst>
              <p:tags r:id="rId10"/>
            </p:custDataLst>
          </p:nvPr>
        </p:nvSpPr>
        <p:spPr>
          <a:xfrm>
            <a:off x="6658129" y="2194178"/>
            <a:ext cx="572959" cy="572959"/>
          </a:xfrm>
          <a:prstGeom prst="ellipse">
            <a:avLst/>
          </a:prstGeom>
          <a:solidFill>
            <a:schemeClr val="accent1">
              <a:lumMod val="20000"/>
              <a:lumOff val="80000"/>
              <a:alpha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2800" b="1" dirty="0">
                <a:solidFill>
                  <a:schemeClr val="accent1">
                    <a:lumMod val="50000"/>
                  </a:schemeClr>
                </a:solidFill>
              </a:rPr>
              <a:t>B</a:t>
            </a:r>
            <a:endParaRPr lang="zh-CN" altLang="en-US" sz="28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11"/>
            </p:custDataLst>
          </p:nvPr>
        </p:nvSpPr>
        <p:spPr>
          <a:xfrm>
            <a:off x="838800" y="36512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/>
              <a:t>LOREM IPSUM DOLOR</a:t>
            </a:r>
            <a:endParaRPr lang="zh-CN" altLang="en-US" sz="3600" dirty="0"/>
          </a:p>
        </p:txBody>
      </p:sp>
    </p:spTree>
    <p:custDataLst>
      <p:tags r:id="rId1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圆角矩形 17"/>
          <p:cNvSpPr/>
          <p:nvPr>
            <p:custDataLst>
              <p:tags r:id="rId1"/>
            </p:custDataLst>
          </p:nvPr>
        </p:nvSpPr>
        <p:spPr>
          <a:xfrm>
            <a:off x="1095675" y="2457422"/>
            <a:ext cx="4567481" cy="2864139"/>
          </a:xfrm>
          <a:prstGeom prst="roundRect">
            <a:avLst/>
          </a:prstGeom>
          <a:blipFill>
            <a:blip r:embed="rId2" cstate="email"/>
            <a:srcRect/>
            <a:stretch>
              <a:fillRect/>
            </a:stretch>
          </a:blipFill>
          <a:ln w="38100">
            <a:solidFill>
              <a:srgbClr val="FFFEFF">
                <a:alpha val="3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20"/>
          </a:p>
        </p:txBody>
      </p:sp>
      <p:grpSp>
        <p:nvGrpSpPr>
          <p:cNvPr id="4" name="组合 3"/>
          <p:cNvGrpSpPr/>
          <p:nvPr>
            <p:custDataLst>
              <p:tags r:id="rId3"/>
            </p:custDataLst>
          </p:nvPr>
        </p:nvGrpSpPr>
        <p:grpSpPr>
          <a:xfrm>
            <a:off x="6338345" y="1759026"/>
            <a:ext cx="4757980" cy="1131671"/>
            <a:chOff x="234340" y="4250728"/>
            <a:chExt cx="4454764" cy="1059552"/>
          </a:xfrm>
        </p:grpSpPr>
        <p:sp>
          <p:nvSpPr>
            <p:cNvPr id="22" name="矩形 21"/>
            <p:cNvSpPr/>
            <p:nvPr>
              <p:custDataLst>
                <p:tags r:id="rId4"/>
              </p:custDataLst>
            </p:nvPr>
          </p:nvSpPr>
          <p:spPr>
            <a:xfrm>
              <a:off x="1065865" y="4278516"/>
              <a:ext cx="3623239" cy="102074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dirty="0" err="1">
                  <a:solidFill>
                    <a:schemeClr val="tx1"/>
                  </a:solidFill>
                </a:rPr>
                <a:t>Lorem</a:t>
              </a:r>
              <a:r>
                <a:rPr lang="en-US" altLang="zh-CN" dirty="0">
                  <a:solidFill>
                    <a:schemeClr val="tx1"/>
                  </a:solidFill>
                </a:rPr>
                <a:t> </a:t>
              </a:r>
              <a:r>
                <a:rPr lang="en-US" altLang="zh-CN" dirty="0" err="1">
                  <a:solidFill>
                    <a:schemeClr val="tx1"/>
                  </a:solidFill>
                </a:rPr>
                <a:t>ipsum</a:t>
              </a:r>
              <a:r>
                <a:rPr lang="en-US" altLang="zh-CN" dirty="0">
                  <a:solidFill>
                    <a:schemeClr val="tx1"/>
                  </a:solidFill>
                </a:rPr>
                <a:t> dolor sit </a:t>
              </a:r>
              <a:r>
                <a:rPr lang="en-US" altLang="zh-CN" dirty="0" err="1">
                  <a:solidFill>
                    <a:schemeClr val="tx1"/>
                  </a:solidFill>
                </a:rPr>
                <a:t>amet</a:t>
              </a:r>
              <a:r>
                <a:rPr lang="en-US" altLang="zh-CN" dirty="0">
                  <a:solidFill>
                    <a:schemeClr val="tx1"/>
                  </a:solidFill>
                </a:rPr>
                <a:t>, </a:t>
              </a:r>
              <a:r>
                <a:rPr lang="en-US" altLang="zh-CN" dirty="0" err="1">
                  <a:solidFill>
                    <a:schemeClr val="tx1"/>
                  </a:solidFill>
                </a:rPr>
                <a:t>consectetur</a:t>
              </a:r>
              <a:r>
                <a:rPr lang="en-US" altLang="zh-CN" dirty="0">
                  <a:solidFill>
                    <a:schemeClr val="tx1"/>
                  </a:solidFill>
                </a:rPr>
                <a:t> </a:t>
              </a:r>
              <a:r>
                <a:rPr lang="en-US" altLang="zh-CN" dirty="0" err="1">
                  <a:solidFill>
                    <a:schemeClr val="tx1"/>
                  </a:solidFill>
                </a:rPr>
                <a:t>adipisicing</a:t>
              </a:r>
              <a:r>
                <a:rPr lang="en-US" altLang="zh-CN" dirty="0">
                  <a:solidFill>
                    <a:schemeClr val="tx1"/>
                  </a:solidFill>
                </a:rPr>
                <a:t> </a:t>
              </a:r>
              <a:r>
                <a:rPr lang="en-US" altLang="zh-CN" dirty="0" err="1">
                  <a:solidFill>
                    <a:schemeClr val="tx1"/>
                  </a:solidFill>
                </a:rPr>
                <a:t>elit</a:t>
              </a:r>
              <a:r>
                <a:rPr lang="en-US" altLang="zh-CN" dirty="0">
                  <a:solidFill>
                    <a:schemeClr val="tx1"/>
                  </a:solidFill>
                </a:rPr>
                <a:t>.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KSO_Shape"/>
            <p:cNvSpPr/>
            <p:nvPr>
              <p:custDataLst>
                <p:tags r:id="rId5"/>
              </p:custDataLst>
            </p:nvPr>
          </p:nvSpPr>
          <p:spPr bwMode="auto">
            <a:xfrm flipH="1">
              <a:off x="850536" y="4250728"/>
              <a:ext cx="142875" cy="1059552"/>
            </a:xfrm>
            <a:custGeom>
              <a:avLst/>
              <a:gdLst>
                <a:gd name="T0" fmla="*/ 2147483646 w 41"/>
                <a:gd name="T1" fmla="*/ 2147483646 h 281"/>
                <a:gd name="T2" fmla="*/ 2147483646 w 41"/>
                <a:gd name="T3" fmla="*/ 2147483646 h 281"/>
                <a:gd name="T4" fmla="*/ 0 w 41"/>
                <a:gd name="T5" fmla="*/ 0 h 281"/>
                <a:gd name="T6" fmla="*/ 2147483646 w 41"/>
                <a:gd name="T7" fmla="*/ 2147483646 h 281"/>
                <a:gd name="T8" fmla="*/ 2147483646 w 41"/>
                <a:gd name="T9" fmla="*/ 2147483646 h 281"/>
                <a:gd name="T10" fmla="*/ 2147483646 w 41"/>
                <a:gd name="T11" fmla="*/ 2147483646 h 281"/>
                <a:gd name="T12" fmla="*/ 2147483646 w 41"/>
                <a:gd name="T13" fmla="*/ 2147483646 h 281"/>
                <a:gd name="T14" fmla="*/ 2147483646 w 41"/>
                <a:gd name="T15" fmla="*/ 2147483646 h 281"/>
                <a:gd name="T16" fmla="*/ 2147483646 w 41"/>
                <a:gd name="T17" fmla="*/ 2147483646 h 281"/>
                <a:gd name="T18" fmla="*/ 2147483646 w 41"/>
                <a:gd name="T19" fmla="*/ 2147483646 h 281"/>
                <a:gd name="T20" fmla="*/ 2147483646 w 41"/>
                <a:gd name="T21" fmla="*/ 2147483646 h 281"/>
                <a:gd name="T22" fmla="*/ 2147483646 w 41"/>
                <a:gd name="T23" fmla="*/ 2147483646 h 281"/>
                <a:gd name="T24" fmla="*/ 2147483646 w 41"/>
                <a:gd name="T25" fmla="*/ 2147483646 h 281"/>
                <a:gd name="T26" fmla="*/ 0 w 41"/>
                <a:gd name="T27" fmla="*/ 2147483646 h 281"/>
                <a:gd name="T28" fmla="*/ 2147483646 w 41"/>
                <a:gd name="T29" fmla="*/ 2147483646 h 281"/>
                <a:gd name="T30" fmla="*/ 2147483646 w 41"/>
                <a:gd name="T31" fmla="*/ 2147483646 h 281"/>
                <a:gd name="T32" fmla="*/ 2147483646 w 41"/>
                <a:gd name="T33" fmla="*/ 2147483646 h 281"/>
                <a:gd name="T34" fmla="*/ 2147483646 w 41"/>
                <a:gd name="T35" fmla="*/ 2147483646 h 281"/>
                <a:gd name="T36" fmla="*/ 2147483646 w 41"/>
                <a:gd name="T37" fmla="*/ 2147483646 h 281"/>
                <a:gd name="T38" fmla="*/ 2147483646 w 41"/>
                <a:gd name="T39" fmla="*/ 2147483646 h 281"/>
                <a:gd name="T40" fmla="*/ 2147483646 w 41"/>
                <a:gd name="T41" fmla="*/ 2147483646 h 281"/>
                <a:gd name="T42" fmla="*/ 2147483646 w 41"/>
                <a:gd name="T43" fmla="*/ 2147483646 h 281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41" h="281">
                  <a:moveTo>
                    <a:pt x="15" y="41"/>
                  </a:moveTo>
                  <a:cubicBezTo>
                    <a:pt x="15" y="29"/>
                    <a:pt x="13" y="19"/>
                    <a:pt x="11" y="13"/>
                  </a:cubicBezTo>
                  <a:cubicBezTo>
                    <a:pt x="9" y="7"/>
                    <a:pt x="5" y="2"/>
                    <a:pt x="0" y="0"/>
                  </a:cubicBezTo>
                  <a:cubicBezTo>
                    <a:pt x="10" y="0"/>
                    <a:pt x="17" y="3"/>
                    <a:pt x="21" y="9"/>
                  </a:cubicBezTo>
                  <a:cubicBezTo>
                    <a:pt x="25" y="14"/>
                    <a:pt x="27" y="27"/>
                    <a:pt x="27" y="45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27" y="114"/>
                    <a:pt x="28" y="122"/>
                    <a:pt x="30" y="128"/>
                  </a:cubicBezTo>
                  <a:cubicBezTo>
                    <a:pt x="32" y="134"/>
                    <a:pt x="35" y="138"/>
                    <a:pt x="41" y="141"/>
                  </a:cubicBezTo>
                  <a:cubicBezTo>
                    <a:pt x="35" y="143"/>
                    <a:pt x="31" y="147"/>
                    <a:pt x="30" y="153"/>
                  </a:cubicBezTo>
                  <a:cubicBezTo>
                    <a:pt x="28" y="158"/>
                    <a:pt x="27" y="167"/>
                    <a:pt x="27" y="179"/>
                  </a:cubicBezTo>
                  <a:cubicBezTo>
                    <a:pt x="27" y="232"/>
                    <a:pt x="27" y="232"/>
                    <a:pt x="27" y="232"/>
                  </a:cubicBezTo>
                  <a:cubicBezTo>
                    <a:pt x="27" y="245"/>
                    <a:pt x="26" y="255"/>
                    <a:pt x="25" y="262"/>
                  </a:cubicBezTo>
                  <a:cubicBezTo>
                    <a:pt x="23" y="269"/>
                    <a:pt x="20" y="274"/>
                    <a:pt x="16" y="277"/>
                  </a:cubicBezTo>
                  <a:cubicBezTo>
                    <a:pt x="12" y="279"/>
                    <a:pt x="7" y="281"/>
                    <a:pt x="0" y="281"/>
                  </a:cubicBezTo>
                  <a:cubicBezTo>
                    <a:pt x="5" y="279"/>
                    <a:pt x="9" y="274"/>
                    <a:pt x="11" y="268"/>
                  </a:cubicBezTo>
                  <a:cubicBezTo>
                    <a:pt x="13" y="261"/>
                    <a:pt x="15" y="252"/>
                    <a:pt x="15" y="240"/>
                  </a:cubicBezTo>
                  <a:cubicBezTo>
                    <a:pt x="15" y="186"/>
                    <a:pt x="15" y="186"/>
                    <a:pt x="15" y="186"/>
                  </a:cubicBezTo>
                  <a:cubicBezTo>
                    <a:pt x="15" y="172"/>
                    <a:pt x="15" y="162"/>
                    <a:pt x="17" y="155"/>
                  </a:cubicBezTo>
                  <a:cubicBezTo>
                    <a:pt x="19" y="148"/>
                    <a:pt x="23" y="144"/>
                    <a:pt x="29" y="141"/>
                  </a:cubicBezTo>
                  <a:cubicBezTo>
                    <a:pt x="23" y="138"/>
                    <a:pt x="19" y="133"/>
                    <a:pt x="17" y="127"/>
                  </a:cubicBezTo>
                  <a:cubicBezTo>
                    <a:pt x="15" y="121"/>
                    <a:pt x="15" y="111"/>
                    <a:pt x="15" y="98"/>
                  </a:cubicBezTo>
                  <a:lnTo>
                    <a:pt x="15" y="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square" anchor="ctr">
              <a:normAutofit/>
            </a:bodyPr>
            <a:lstStyle/>
            <a:p>
              <a:endParaRPr lang="zh-CN" altLang="en-US"/>
            </a:p>
          </p:txBody>
        </p:sp>
        <p:sp>
          <p:nvSpPr>
            <p:cNvPr id="2" name="椭圆 1"/>
            <p:cNvSpPr/>
            <p:nvPr>
              <p:custDataLst>
                <p:tags r:id="rId6"/>
              </p:custDataLst>
            </p:nvPr>
          </p:nvSpPr>
          <p:spPr>
            <a:xfrm>
              <a:off x="234340" y="4532854"/>
              <a:ext cx="495300" cy="495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zh-CN" sz="2400" dirty="0">
                  <a:solidFill>
                    <a:srgbClr val="FFFEFF"/>
                  </a:solidFill>
                </a:rPr>
                <a:t>A</a:t>
              </a:r>
              <a:endParaRPr lang="zh-CN" altLang="en-US" sz="2400" dirty="0">
                <a:solidFill>
                  <a:srgbClr val="FFFEFF"/>
                </a:solidFill>
              </a:endParaRPr>
            </a:p>
          </p:txBody>
        </p:sp>
      </p:grpSp>
      <p:grpSp>
        <p:nvGrpSpPr>
          <p:cNvPr id="5" name="组合 4"/>
          <p:cNvGrpSpPr/>
          <p:nvPr>
            <p:custDataLst>
              <p:tags r:id="rId7"/>
            </p:custDataLst>
          </p:nvPr>
        </p:nvGrpSpPr>
        <p:grpSpPr>
          <a:xfrm>
            <a:off x="6338345" y="3323655"/>
            <a:ext cx="4757980" cy="1131671"/>
            <a:chOff x="234340" y="5715646"/>
            <a:chExt cx="4454764" cy="1059552"/>
          </a:xfrm>
        </p:grpSpPr>
        <p:sp>
          <p:nvSpPr>
            <p:cNvPr id="12" name="矩形 11"/>
            <p:cNvSpPr/>
            <p:nvPr>
              <p:custDataLst>
                <p:tags r:id="rId8"/>
              </p:custDataLst>
            </p:nvPr>
          </p:nvSpPr>
          <p:spPr>
            <a:xfrm>
              <a:off x="1065865" y="5743434"/>
              <a:ext cx="3623239" cy="102074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>
                  <a:solidFill>
                    <a:schemeClr val="tx1"/>
                  </a:solidFill>
                </a:rPr>
                <a:t>Lorem ipsum dolor sit amet, consectetur adipisicing elit.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KSO_Shape"/>
            <p:cNvSpPr/>
            <p:nvPr>
              <p:custDataLst>
                <p:tags r:id="rId9"/>
              </p:custDataLst>
            </p:nvPr>
          </p:nvSpPr>
          <p:spPr bwMode="auto">
            <a:xfrm flipH="1">
              <a:off x="850536" y="5715646"/>
              <a:ext cx="142875" cy="1059552"/>
            </a:xfrm>
            <a:custGeom>
              <a:avLst/>
              <a:gdLst>
                <a:gd name="T0" fmla="*/ 2147483646 w 41"/>
                <a:gd name="T1" fmla="*/ 2147483646 h 281"/>
                <a:gd name="T2" fmla="*/ 2147483646 w 41"/>
                <a:gd name="T3" fmla="*/ 2147483646 h 281"/>
                <a:gd name="T4" fmla="*/ 0 w 41"/>
                <a:gd name="T5" fmla="*/ 0 h 281"/>
                <a:gd name="T6" fmla="*/ 2147483646 w 41"/>
                <a:gd name="T7" fmla="*/ 2147483646 h 281"/>
                <a:gd name="T8" fmla="*/ 2147483646 w 41"/>
                <a:gd name="T9" fmla="*/ 2147483646 h 281"/>
                <a:gd name="T10" fmla="*/ 2147483646 w 41"/>
                <a:gd name="T11" fmla="*/ 2147483646 h 281"/>
                <a:gd name="T12" fmla="*/ 2147483646 w 41"/>
                <a:gd name="T13" fmla="*/ 2147483646 h 281"/>
                <a:gd name="T14" fmla="*/ 2147483646 w 41"/>
                <a:gd name="T15" fmla="*/ 2147483646 h 281"/>
                <a:gd name="T16" fmla="*/ 2147483646 w 41"/>
                <a:gd name="T17" fmla="*/ 2147483646 h 281"/>
                <a:gd name="T18" fmla="*/ 2147483646 w 41"/>
                <a:gd name="T19" fmla="*/ 2147483646 h 281"/>
                <a:gd name="T20" fmla="*/ 2147483646 w 41"/>
                <a:gd name="T21" fmla="*/ 2147483646 h 281"/>
                <a:gd name="T22" fmla="*/ 2147483646 w 41"/>
                <a:gd name="T23" fmla="*/ 2147483646 h 281"/>
                <a:gd name="T24" fmla="*/ 2147483646 w 41"/>
                <a:gd name="T25" fmla="*/ 2147483646 h 281"/>
                <a:gd name="T26" fmla="*/ 0 w 41"/>
                <a:gd name="T27" fmla="*/ 2147483646 h 281"/>
                <a:gd name="T28" fmla="*/ 2147483646 w 41"/>
                <a:gd name="T29" fmla="*/ 2147483646 h 281"/>
                <a:gd name="T30" fmla="*/ 2147483646 w 41"/>
                <a:gd name="T31" fmla="*/ 2147483646 h 281"/>
                <a:gd name="T32" fmla="*/ 2147483646 w 41"/>
                <a:gd name="T33" fmla="*/ 2147483646 h 281"/>
                <a:gd name="T34" fmla="*/ 2147483646 w 41"/>
                <a:gd name="T35" fmla="*/ 2147483646 h 281"/>
                <a:gd name="T36" fmla="*/ 2147483646 w 41"/>
                <a:gd name="T37" fmla="*/ 2147483646 h 281"/>
                <a:gd name="T38" fmla="*/ 2147483646 w 41"/>
                <a:gd name="T39" fmla="*/ 2147483646 h 281"/>
                <a:gd name="T40" fmla="*/ 2147483646 w 41"/>
                <a:gd name="T41" fmla="*/ 2147483646 h 281"/>
                <a:gd name="T42" fmla="*/ 2147483646 w 41"/>
                <a:gd name="T43" fmla="*/ 2147483646 h 281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41" h="281">
                  <a:moveTo>
                    <a:pt x="15" y="41"/>
                  </a:moveTo>
                  <a:cubicBezTo>
                    <a:pt x="15" y="29"/>
                    <a:pt x="13" y="19"/>
                    <a:pt x="11" y="13"/>
                  </a:cubicBezTo>
                  <a:cubicBezTo>
                    <a:pt x="9" y="7"/>
                    <a:pt x="5" y="2"/>
                    <a:pt x="0" y="0"/>
                  </a:cubicBezTo>
                  <a:cubicBezTo>
                    <a:pt x="10" y="0"/>
                    <a:pt x="17" y="3"/>
                    <a:pt x="21" y="9"/>
                  </a:cubicBezTo>
                  <a:cubicBezTo>
                    <a:pt x="25" y="14"/>
                    <a:pt x="27" y="27"/>
                    <a:pt x="27" y="45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27" y="114"/>
                    <a:pt x="28" y="122"/>
                    <a:pt x="30" y="128"/>
                  </a:cubicBezTo>
                  <a:cubicBezTo>
                    <a:pt x="32" y="134"/>
                    <a:pt x="35" y="138"/>
                    <a:pt x="41" y="141"/>
                  </a:cubicBezTo>
                  <a:cubicBezTo>
                    <a:pt x="35" y="143"/>
                    <a:pt x="31" y="147"/>
                    <a:pt x="30" y="153"/>
                  </a:cubicBezTo>
                  <a:cubicBezTo>
                    <a:pt x="28" y="158"/>
                    <a:pt x="27" y="167"/>
                    <a:pt x="27" y="179"/>
                  </a:cubicBezTo>
                  <a:cubicBezTo>
                    <a:pt x="27" y="232"/>
                    <a:pt x="27" y="232"/>
                    <a:pt x="27" y="232"/>
                  </a:cubicBezTo>
                  <a:cubicBezTo>
                    <a:pt x="27" y="245"/>
                    <a:pt x="26" y="255"/>
                    <a:pt x="25" y="262"/>
                  </a:cubicBezTo>
                  <a:cubicBezTo>
                    <a:pt x="23" y="269"/>
                    <a:pt x="20" y="274"/>
                    <a:pt x="16" y="277"/>
                  </a:cubicBezTo>
                  <a:cubicBezTo>
                    <a:pt x="12" y="279"/>
                    <a:pt x="7" y="281"/>
                    <a:pt x="0" y="281"/>
                  </a:cubicBezTo>
                  <a:cubicBezTo>
                    <a:pt x="5" y="279"/>
                    <a:pt x="9" y="274"/>
                    <a:pt x="11" y="268"/>
                  </a:cubicBezTo>
                  <a:cubicBezTo>
                    <a:pt x="13" y="261"/>
                    <a:pt x="15" y="252"/>
                    <a:pt x="15" y="240"/>
                  </a:cubicBezTo>
                  <a:cubicBezTo>
                    <a:pt x="15" y="186"/>
                    <a:pt x="15" y="186"/>
                    <a:pt x="15" y="186"/>
                  </a:cubicBezTo>
                  <a:cubicBezTo>
                    <a:pt x="15" y="172"/>
                    <a:pt x="15" y="162"/>
                    <a:pt x="17" y="155"/>
                  </a:cubicBezTo>
                  <a:cubicBezTo>
                    <a:pt x="19" y="148"/>
                    <a:pt x="23" y="144"/>
                    <a:pt x="29" y="141"/>
                  </a:cubicBezTo>
                  <a:cubicBezTo>
                    <a:pt x="23" y="138"/>
                    <a:pt x="19" y="133"/>
                    <a:pt x="17" y="127"/>
                  </a:cubicBezTo>
                  <a:cubicBezTo>
                    <a:pt x="15" y="121"/>
                    <a:pt x="15" y="111"/>
                    <a:pt x="15" y="98"/>
                  </a:cubicBezTo>
                  <a:lnTo>
                    <a:pt x="15" y="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square" anchor="ctr">
              <a:normAutofit/>
            </a:bodyPr>
            <a:lstStyle/>
            <a:p>
              <a:endParaRPr lang="zh-CN" altLang="en-US"/>
            </a:p>
          </p:txBody>
        </p:sp>
        <p:sp>
          <p:nvSpPr>
            <p:cNvPr id="14" name="椭圆 13"/>
            <p:cNvSpPr/>
            <p:nvPr>
              <p:custDataLst>
                <p:tags r:id="rId10"/>
              </p:custDataLst>
            </p:nvPr>
          </p:nvSpPr>
          <p:spPr>
            <a:xfrm>
              <a:off x="234340" y="5997772"/>
              <a:ext cx="495300" cy="495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zh-CN" sz="2400" dirty="0">
                  <a:solidFill>
                    <a:srgbClr val="FFFEFF"/>
                  </a:solidFill>
                </a:rPr>
                <a:t>B</a:t>
              </a:r>
              <a:endParaRPr lang="zh-CN" altLang="en-US" sz="2400" dirty="0">
                <a:solidFill>
                  <a:srgbClr val="FFFEFF"/>
                </a:solidFill>
              </a:endParaRPr>
            </a:p>
          </p:txBody>
        </p:sp>
      </p:grpSp>
      <p:grpSp>
        <p:nvGrpSpPr>
          <p:cNvPr id="6" name="组合 5"/>
          <p:cNvGrpSpPr/>
          <p:nvPr>
            <p:custDataLst>
              <p:tags r:id="rId11"/>
            </p:custDataLst>
          </p:nvPr>
        </p:nvGrpSpPr>
        <p:grpSpPr>
          <a:xfrm>
            <a:off x="6338345" y="4888284"/>
            <a:ext cx="4757980" cy="1131671"/>
            <a:chOff x="234340" y="7180564"/>
            <a:chExt cx="4454764" cy="1059552"/>
          </a:xfrm>
        </p:grpSpPr>
        <p:sp>
          <p:nvSpPr>
            <p:cNvPr id="15" name="矩形 14"/>
            <p:cNvSpPr/>
            <p:nvPr>
              <p:custDataLst>
                <p:tags r:id="rId12"/>
              </p:custDataLst>
            </p:nvPr>
          </p:nvSpPr>
          <p:spPr>
            <a:xfrm>
              <a:off x="1065865" y="7208352"/>
              <a:ext cx="3623239" cy="102074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>
                  <a:solidFill>
                    <a:schemeClr val="tx1"/>
                  </a:solidFill>
                </a:rPr>
                <a:t>Lorem ipsum dolor sit amet, consectetur adipisicing elit.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KSO_Shape"/>
            <p:cNvSpPr/>
            <p:nvPr>
              <p:custDataLst>
                <p:tags r:id="rId13"/>
              </p:custDataLst>
            </p:nvPr>
          </p:nvSpPr>
          <p:spPr bwMode="auto">
            <a:xfrm flipH="1">
              <a:off x="850536" y="7180564"/>
              <a:ext cx="142875" cy="1059552"/>
            </a:xfrm>
            <a:custGeom>
              <a:avLst/>
              <a:gdLst>
                <a:gd name="T0" fmla="*/ 2147483646 w 41"/>
                <a:gd name="T1" fmla="*/ 2147483646 h 281"/>
                <a:gd name="T2" fmla="*/ 2147483646 w 41"/>
                <a:gd name="T3" fmla="*/ 2147483646 h 281"/>
                <a:gd name="T4" fmla="*/ 0 w 41"/>
                <a:gd name="T5" fmla="*/ 0 h 281"/>
                <a:gd name="T6" fmla="*/ 2147483646 w 41"/>
                <a:gd name="T7" fmla="*/ 2147483646 h 281"/>
                <a:gd name="T8" fmla="*/ 2147483646 w 41"/>
                <a:gd name="T9" fmla="*/ 2147483646 h 281"/>
                <a:gd name="T10" fmla="*/ 2147483646 w 41"/>
                <a:gd name="T11" fmla="*/ 2147483646 h 281"/>
                <a:gd name="T12" fmla="*/ 2147483646 w 41"/>
                <a:gd name="T13" fmla="*/ 2147483646 h 281"/>
                <a:gd name="T14" fmla="*/ 2147483646 w 41"/>
                <a:gd name="T15" fmla="*/ 2147483646 h 281"/>
                <a:gd name="T16" fmla="*/ 2147483646 w 41"/>
                <a:gd name="T17" fmla="*/ 2147483646 h 281"/>
                <a:gd name="T18" fmla="*/ 2147483646 w 41"/>
                <a:gd name="T19" fmla="*/ 2147483646 h 281"/>
                <a:gd name="T20" fmla="*/ 2147483646 w 41"/>
                <a:gd name="T21" fmla="*/ 2147483646 h 281"/>
                <a:gd name="T22" fmla="*/ 2147483646 w 41"/>
                <a:gd name="T23" fmla="*/ 2147483646 h 281"/>
                <a:gd name="T24" fmla="*/ 2147483646 w 41"/>
                <a:gd name="T25" fmla="*/ 2147483646 h 281"/>
                <a:gd name="T26" fmla="*/ 0 w 41"/>
                <a:gd name="T27" fmla="*/ 2147483646 h 281"/>
                <a:gd name="T28" fmla="*/ 2147483646 w 41"/>
                <a:gd name="T29" fmla="*/ 2147483646 h 281"/>
                <a:gd name="T30" fmla="*/ 2147483646 w 41"/>
                <a:gd name="T31" fmla="*/ 2147483646 h 281"/>
                <a:gd name="T32" fmla="*/ 2147483646 w 41"/>
                <a:gd name="T33" fmla="*/ 2147483646 h 281"/>
                <a:gd name="T34" fmla="*/ 2147483646 w 41"/>
                <a:gd name="T35" fmla="*/ 2147483646 h 281"/>
                <a:gd name="T36" fmla="*/ 2147483646 w 41"/>
                <a:gd name="T37" fmla="*/ 2147483646 h 281"/>
                <a:gd name="T38" fmla="*/ 2147483646 w 41"/>
                <a:gd name="T39" fmla="*/ 2147483646 h 281"/>
                <a:gd name="T40" fmla="*/ 2147483646 w 41"/>
                <a:gd name="T41" fmla="*/ 2147483646 h 281"/>
                <a:gd name="T42" fmla="*/ 2147483646 w 41"/>
                <a:gd name="T43" fmla="*/ 2147483646 h 281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41" h="281">
                  <a:moveTo>
                    <a:pt x="15" y="41"/>
                  </a:moveTo>
                  <a:cubicBezTo>
                    <a:pt x="15" y="29"/>
                    <a:pt x="13" y="19"/>
                    <a:pt x="11" y="13"/>
                  </a:cubicBezTo>
                  <a:cubicBezTo>
                    <a:pt x="9" y="7"/>
                    <a:pt x="5" y="2"/>
                    <a:pt x="0" y="0"/>
                  </a:cubicBezTo>
                  <a:cubicBezTo>
                    <a:pt x="10" y="0"/>
                    <a:pt x="17" y="3"/>
                    <a:pt x="21" y="9"/>
                  </a:cubicBezTo>
                  <a:cubicBezTo>
                    <a:pt x="25" y="14"/>
                    <a:pt x="27" y="27"/>
                    <a:pt x="27" y="45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27" y="114"/>
                    <a:pt x="28" y="122"/>
                    <a:pt x="30" y="128"/>
                  </a:cubicBezTo>
                  <a:cubicBezTo>
                    <a:pt x="32" y="134"/>
                    <a:pt x="35" y="138"/>
                    <a:pt x="41" y="141"/>
                  </a:cubicBezTo>
                  <a:cubicBezTo>
                    <a:pt x="35" y="143"/>
                    <a:pt x="31" y="147"/>
                    <a:pt x="30" y="153"/>
                  </a:cubicBezTo>
                  <a:cubicBezTo>
                    <a:pt x="28" y="158"/>
                    <a:pt x="27" y="167"/>
                    <a:pt x="27" y="179"/>
                  </a:cubicBezTo>
                  <a:cubicBezTo>
                    <a:pt x="27" y="232"/>
                    <a:pt x="27" y="232"/>
                    <a:pt x="27" y="232"/>
                  </a:cubicBezTo>
                  <a:cubicBezTo>
                    <a:pt x="27" y="245"/>
                    <a:pt x="26" y="255"/>
                    <a:pt x="25" y="262"/>
                  </a:cubicBezTo>
                  <a:cubicBezTo>
                    <a:pt x="23" y="269"/>
                    <a:pt x="20" y="274"/>
                    <a:pt x="16" y="277"/>
                  </a:cubicBezTo>
                  <a:cubicBezTo>
                    <a:pt x="12" y="279"/>
                    <a:pt x="7" y="281"/>
                    <a:pt x="0" y="281"/>
                  </a:cubicBezTo>
                  <a:cubicBezTo>
                    <a:pt x="5" y="279"/>
                    <a:pt x="9" y="274"/>
                    <a:pt x="11" y="268"/>
                  </a:cubicBezTo>
                  <a:cubicBezTo>
                    <a:pt x="13" y="261"/>
                    <a:pt x="15" y="252"/>
                    <a:pt x="15" y="240"/>
                  </a:cubicBezTo>
                  <a:cubicBezTo>
                    <a:pt x="15" y="186"/>
                    <a:pt x="15" y="186"/>
                    <a:pt x="15" y="186"/>
                  </a:cubicBezTo>
                  <a:cubicBezTo>
                    <a:pt x="15" y="172"/>
                    <a:pt x="15" y="162"/>
                    <a:pt x="17" y="155"/>
                  </a:cubicBezTo>
                  <a:cubicBezTo>
                    <a:pt x="19" y="148"/>
                    <a:pt x="23" y="144"/>
                    <a:pt x="29" y="141"/>
                  </a:cubicBezTo>
                  <a:cubicBezTo>
                    <a:pt x="23" y="138"/>
                    <a:pt x="19" y="133"/>
                    <a:pt x="17" y="127"/>
                  </a:cubicBezTo>
                  <a:cubicBezTo>
                    <a:pt x="15" y="121"/>
                    <a:pt x="15" y="111"/>
                    <a:pt x="15" y="98"/>
                  </a:cubicBezTo>
                  <a:lnTo>
                    <a:pt x="15" y="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square" anchor="ctr">
              <a:normAutofit/>
            </a:bodyPr>
            <a:lstStyle/>
            <a:p>
              <a:endParaRPr lang="zh-CN" altLang="en-US"/>
            </a:p>
          </p:txBody>
        </p:sp>
        <p:sp>
          <p:nvSpPr>
            <p:cNvPr id="19" name="椭圆 18"/>
            <p:cNvSpPr/>
            <p:nvPr>
              <p:custDataLst>
                <p:tags r:id="rId14"/>
              </p:custDataLst>
            </p:nvPr>
          </p:nvSpPr>
          <p:spPr>
            <a:xfrm>
              <a:off x="234340" y="7462690"/>
              <a:ext cx="495300" cy="495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zh-CN" sz="2400" dirty="0">
                  <a:solidFill>
                    <a:srgbClr val="FFFEFF"/>
                  </a:solidFill>
                </a:rPr>
                <a:t>C</a:t>
              </a:r>
              <a:endParaRPr lang="zh-CN" altLang="en-US" sz="2400" dirty="0">
                <a:solidFill>
                  <a:srgbClr val="FFFEFF"/>
                </a:solidFill>
              </a:endParaRPr>
            </a:p>
          </p:txBody>
        </p:sp>
      </p:grpSp>
      <p:sp>
        <p:nvSpPr>
          <p:cNvPr id="17" name="文本框 16"/>
          <p:cNvSpPr txBox="1"/>
          <p:nvPr>
            <p:custDataLst>
              <p:tags r:id="rId15"/>
            </p:custDataLst>
          </p:nvPr>
        </p:nvSpPr>
        <p:spPr>
          <a:xfrm>
            <a:off x="838800" y="36512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/>
              <a:t>LOREM IPSUM DOLOR</a:t>
            </a:r>
            <a:endParaRPr lang="zh-CN" altLang="en-US" sz="3600" dirty="0"/>
          </a:p>
        </p:txBody>
      </p:sp>
    </p:spTree>
    <p:custDataLst>
      <p:tags r:id="rId16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/>
          <p:nvPr>
            <p:custDataLst>
              <p:tags r:id="rId1"/>
            </p:custDataLst>
          </p:nvPr>
        </p:nvSpPr>
        <p:spPr>
          <a:xfrm>
            <a:off x="7089570" y="4367410"/>
            <a:ext cx="4487933" cy="16323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err="1">
                <a:solidFill>
                  <a:schemeClr val="tx1"/>
                </a:solidFill>
              </a:rPr>
              <a:t>Lorem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ipsum</a:t>
            </a:r>
            <a:r>
              <a:rPr lang="en-US" altLang="zh-CN" dirty="0">
                <a:solidFill>
                  <a:schemeClr val="tx1"/>
                </a:solidFill>
              </a:rPr>
              <a:t> dolor sit </a:t>
            </a:r>
            <a:r>
              <a:rPr lang="en-US" altLang="zh-CN" dirty="0" err="1">
                <a:solidFill>
                  <a:schemeClr val="tx1"/>
                </a:solidFill>
              </a:rPr>
              <a:t>amet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en-US" altLang="zh-CN" dirty="0" err="1">
                <a:solidFill>
                  <a:schemeClr val="tx1"/>
                </a:solidFill>
              </a:rPr>
              <a:t>consectetur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adipisicing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elit</a:t>
            </a:r>
            <a:r>
              <a:rPr lang="en-US" altLang="zh-CN" dirty="0">
                <a:solidFill>
                  <a:schemeClr val="tx1"/>
                </a:solidFill>
              </a:rPr>
              <a:t>.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9" name="椭圆 28"/>
          <p:cNvSpPr/>
          <p:nvPr>
            <p:custDataLst>
              <p:tags r:id="rId2"/>
            </p:custDataLst>
          </p:nvPr>
        </p:nvSpPr>
        <p:spPr>
          <a:xfrm>
            <a:off x="5610719" y="2021708"/>
            <a:ext cx="233407" cy="233407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47500" lnSpcReduction="20000"/>
          </a:bodyPr>
          <a:lstStyle/>
          <a:p>
            <a:pPr algn="ctr"/>
            <a:endParaRPr lang="zh-CN" altLang="en-US" sz="1320"/>
          </a:p>
        </p:txBody>
      </p:sp>
      <p:grpSp>
        <p:nvGrpSpPr>
          <p:cNvPr id="5" name="组合 4"/>
          <p:cNvGrpSpPr/>
          <p:nvPr>
            <p:custDataLst>
              <p:tags r:id="rId3"/>
            </p:custDataLst>
          </p:nvPr>
        </p:nvGrpSpPr>
        <p:grpSpPr>
          <a:xfrm>
            <a:off x="7221105" y="1229127"/>
            <a:ext cx="2736105" cy="2432425"/>
            <a:chOff x="658350" y="6824667"/>
            <a:chExt cx="2644849" cy="2351298"/>
          </a:xfrm>
        </p:grpSpPr>
        <p:sp>
          <p:nvSpPr>
            <p:cNvPr id="18" name="椭圆 17"/>
            <p:cNvSpPr/>
            <p:nvPr>
              <p:custDataLst>
                <p:tags r:id="rId4"/>
              </p:custDataLst>
            </p:nvPr>
          </p:nvSpPr>
          <p:spPr>
            <a:xfrm>
              <a:off x="1304979" y="8694643"/>
              <a:ext cx="481322" cy="4813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endParaRPr lang="zh-CN" altLang="en-US" sz="1320"/>
            </a:p>
          </p:txBody>
        </p:sp>
        <p:sp>
          <p:nvSpPr>
            <p:cNvPr id="23" name="椭圆 22"/>
            <p:cNvSpPr/>
            <p:nvPr>
              <p:custDataLst>
                <p:tags r:id="rId5"/>
              </p:custDataLst>
            </p:nvPr>
          </p:nvSpPr>
          <p:spPr>
            <a:xfrm>
              <a:off x="658350" y="7177744"/>
              <a:ext cx="1020988" cy="102099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endParaRPr lang="zh-CN" altLang="en-US" sz="1320"/>
            </a:p>
          </p:txBody>
        </p:sp>
        <p:sp>
          <p:nvSpPr>
            <p:cNvPr id="24" name="椭圆 23"/>
            <p:cNvSpPr/>
            <p:nvPr>
              <p:custDataLst>
                <p:tags r:id="rId6"/>
              </p:custDataLst>
            </p:nvPr>
          </p:nvSpPr>
          <p:spPr>
            <a:xfrm>
              <a:off x="2097456" y="7309012"/>
              <a:ext cx="1205743" cy="1205743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endParaRPr lang="zh-CN" altLang="en-US" sz="1320"/>
            </a:p>
          </p:txBody>
        </p:sp>
        <p:sp>
          <p:nvSpPr>
            <p:cNvPr id="25" name="椭圆 24"/>
            <p:cNvSpPr/>
            <p:nvPr>
              <p:custDataLst>
                <p:tags r:id="rId7"/>
              </p:custDataLst>
            </p:nvPr>
          </p:nvSpPr>
          <p:spPr>
            <a:xfrm>
              <a:off x="979232" y="7070784"/>
              <a:ext cx="2022533" cy="2022532"/>
            </a:xfrm>
            <a:prstGeom prst="ellipse">
              <a:avLst/>
            </a:prstGeom>
            <a:blipFill dpi="0" rotWithShape="1">
              <a:blip r:embed="rId8" cstate="email"/>
              <a:srcRect/>
              <a:stretch>
                <a:fillRect/>
              </a:stretch>
            </a:blipFill>
            <a:ln w="38100">
              <a:solidFill>
                <a:srgbClr val="FEFFFF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endParaRPr lang="zh-CN" altLang="en-US" sz="1320"/>
            </a:p>
          </p:txBody>
        </p:sp>
        <p:sp>
          <p:nvSpPr>
            <p:cNvPr id="30" name="椭圆 29"/>
            <p:cNvSpPr/>
            <p:nvPr>
              <p:custDataLst>
                <p:tags r:id="rId9"/>
              </p:custDataLst>
            </p:nvPr>
          </p:nvSpPr>
          <p:spPr>
            <a:xfrm>
              <a:off x="2355851" y="6824667"/>
              <a:ext cx="173229" cy="17322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 fontScale="25000" lnSpcReduction="20000"/>
            </a:bodyPr>
            <a:lstStyle/>
            <a:p>
              <a:pPr algn="ctr"/>
              <a:endParaRPr lang="zh-CN" altLang="en-US" sz="1320"/>
            </a:p>
          </p:txBody>
        </p:sp>
      </p:grpSp>
      <p:grpSp>
        <p:nvGrpSpPr>
          <p:cNvPr id="4" name="组合 3"/>
          <p:cNvGrpSpPr/>
          <p:nvPr>
            <p:custDataLst>
              <p:tags r:id="rId10"/>
            </p:custDataLst>
          </p:nvPr>
        </p:nvGrpSpPr>
        <p:grpSpPr>
          <a:xfrm>
            <a:off x="3165043" y="3334355"/>
            <a:ext cx="3209426" cy="2878331"/>
            <a:chOff x="2070192" y="4002431"/>
            <a:chExt cx="3102383" cy="2782331"/>
          </a:xfrm>
        </p:grpSpPr>
        <p:sp>
          <p:nvSpPr>
            <p:cNvPr id="26" name="椭圆 25"/>
            <p:cNvSpPr/>
            <p:nvPr>
              <p:custDataLst>
                <p:tags r:id="rId11"/>
              </p:custDataLst>
            </p:nvPr>
          </p:nvSpPr>
          <p:spPr>
            <a:xfrm>
              <a:off x="2070192" y="5917942"/>
              <a:ext cx="598217" cy="59821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endParaRPr lang="zh-CN" altLang="en-US" sz="1320"/>
            </a:p>
          </p:txBody>
        </p:sp>
        <p:sp>
          <p:nvSpPr>
            <p:cNvPr id="27" name="椭圆 26"/>
            <p:cNvSpPr/>
            <p:nvPr>
              <p:custDataLst>
                <p:tags r:id="rId12"/>
              </p:custDataLst>
            </p:nvPr>
          </p:nvSpPr>
          <p:spPr>
            <a:xfrm>
              <a:off x="3674003" y="4497075"/>
              <a:ext cx="1498572" cy="1498571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endParaRPr lang="zh-CN" altLang="en-US" sz="1320"/>
            </a:p>
          </p:txBody>
        </p:sp>
        <p:sp>
          <p:nvSpPr>
            <p:cNvPr id="28" name="椭圆 27"/>
            <p:cNvSpPr/>
            <p:nvPr>
              <p:custDataLst>
                <p:tags r:id="rId13"/>
              </p:custDataLst>
            </p:nvPr>
          </p:nvSpPr>
          <p:spPr>
            <a:xfrm>
              <a:off x="2179269" y="4002431"/>
              <a:ext cx="2513728" cy="2513728"/>
            </a:xfrm>
            <a:prstGeom prst="ellipse">
              <a:avLst/>
            </a:prstGeom>
            <a:blipFill dpi="0" rotWithShape="1">
              <a:blip r:embed="rId14" cstate="email"/>
              <a:srcRect/>
              <a:stretch>
                <a:fillRect/>
              </a:stretch>
            </a:blipFill>
            <a:ln w="38100">
              <a:solidFill>
                <a:srgbClr val="FEFFFF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endParaRPr lang="zh-CN" altLang="en-US" sz="1320"/>
            </a:p>
          </p:txBody>
        </p:sp>
        <p:sp>
          <p:nvSpPr>
            <p:cNvPr id="31" name="椭圆 30"/>
            <p:cNvSpPr/>
            <p:nvPr>
              <p:custDataLst>
                <p:tags r:id="rId15"/>
              </p:custDataLst>
            </p:nvPr>
          </p:nvSpPr>
          <p:spPr>
            <a:xfrm>
              <a:off x="4372280" y="6584722"/>
              <a:ext cx="200040" cy="200040"/>
            </a:xfrm>
            <a:prstGeom prst="ellipse">
              <a:avLst/>
            </a:pr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 fontScale="32500" lnSpcReduction="20000"/>
            </a:bodyPr>
            <a:lstStyle/>
            <a:p>
              <a:pPr algn="ctr"/>
              <a:endParaRPr lang="zh-CN" altLang="en-US" sz="1320"/>
            </a:p>
          </p:txBody>
        </p:sp>
      </p:grpSp>
      <p:sp>
        <p:nvSpPr>
          <p:cNvPr id="32" name="椭圆 31"/>
          <p:cNvSpPr/>
          <p:nvPr>
            <p:custDataLst>
              <p:tags r:id="rId16"/>
            </p:custDataLst>
          </p:nvPr>
        </p:nvSpPr>
        <p:spPr>
          <a:xfrm>
            <a:off x="10998117" y="2650605"/>
            <a:ext cx="206941" cy="206941"/>
          </a:xfrm>
          <a:prstGeom prst="ellipse">
            <a:avLst/>
          </a:prstGeom>
          <a:noFill/>
          <a:ln>
            <a:solidFill>
              <a:schemeClr val="accent1">
                <a:lumMod val="20000"/>
                <a:lumOff val="80000"/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32500" lnSpcReduction="20000"/>
          </a:bodyPr>
          <a:lstStyle/>
          <a:p>
            <a:pPr algn="ctr"/>
            <a:endParaRPr lang="zh-CN" altLang="en-US" sz="1320"/>
          </a:p>
        </p:txBody>
      </p:sp>
      <p:sp>
        <p:nvSpPr>
          <p:cNvPr id="33" name="椭圆 32"/>
          <p:cNvSpPr/>
          <p:nvPr>
            <p:custDataLst>
              <p:tags r:id="rId17"/>
            </p:custDataLst>
          </p:nvPr>
        </p:nvSpPr>
        <p:spPr>
          <a:xfrm>
            <a:off x="1898582" y="4650525"/>
            <a:ext cx="456703" cy="456703"/>
          </a:xfrm>
          <a:prstGeom prst="ellipse">
            <a:avLst/>
          </a:prstGeom>
          <a:noFill/>
          <a:ln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20"/>
          </a:p>
        </p:txBody>
      </p:sp>
      <p:sp>
        <p:nvSpPr>
          <p:cNvPr id="34" name="椭圆 33"/>
          <p:cNvSpPr/>
          <p:nvPr>
            <p:custDataLst>
              <p:tags r:id="rId18"/>
            </p:custDataLst>
          </p:nvPr>
        </p:nvSpPr>
        <p:spPr>
          <a:xfrm>
            <a:off x="2167115" y="4532720"/>
            <a:ext cx="301010" cy="301010"/>
          </a:xfrm>
          <a:prstGeom prst="ellipse">
            <a:avLst/>
          </a:prstGeom>
          <a:noFill/>
          <a:ln>
            <a:solidFill>
              <a:schemeClr val="accent1">
                <a:lumMod val="20000"/>
                <a:lumOff val="80000"/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70000" lnSpcReduction="20000"/>
          </a:bodyPr>
          <a:lstStyle/>
          <a:p>
            <a:pPr algn="ctr"/>
            <a:endParaRPr lang="zh-CN" altLang="en-US" sz="1320"/>
          </a:p>
        </p:txBody>
      </p:sp>
      <p:sp>
        <p:nvSpPr>
          <p:cNvPr id="35" name="椭圆 34"/>
          <p:cNvSpPr/>
          <p:nvPr>
            <p:custDataLst>
              <p:tags r:id="rId19"/>
            </p:custDataLst>
          </p:nvPr>
        </p:nvSpPr>
        <p:spPr>
          <a:xfrm>
            <a:off x="10942233" y="2406648"/>
            <a:ext cx="347429" cy="347429"/>
          </a:xfrm>
          <a:prstGeom prst="ellipse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2500" lnSpcReduction="20000"/>
          </a:bodyPr>
          <a:lstStyle/>
          <a:p>
            <a:pPr algn="ctr"/>
            <a:endParaRPr lang="zh-CN" altLang="en-US" sz="1320"/>
          </a:p>
        </p:txBody>
      </p:sp>
      <p:grpSp>
        <p:nvGrpSpPr>
          <p:cNvPr id="3" name="组合 2"/>
          <p:cNvGrpSpPr/>
          <p:nvPr>
            <p:custDataLst>
              <p:tags r:id="rId20"/>
            </p:custDataLst>
          </p:nvPr>
        </p:nvGrpSpPr>
        <p:grpSpPr>
          <a:xfrm>
            <a:off x="1534986" y="1575098"/>
            <a:ext cx="2533865" cy="2037247"/>
            <a:chOff x="306880" y="2596712"/>
            <a:chExt cx="2449355" cy="1969299"/>
          </a:xfrm>
        </p:grpSpPr>
        <p:sp>
          <p:nvSpPr>
            <p:cNvPr id="19" name="椭圆 18"/>
            <p:cNvSpPr/>
            <p:nvPr>
              <p:custDataLst>
                <p:tags r:id="rId21"/>
              </p:custDataLst>
            </p:nvPr>
          </p:nvSpPr>
          <p:spPr>
            <a:xfrm>
              <a:off x="870144" y="4146743"/>
              <a:ext cx="419270" cy="41926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endParaRPr lang="zh-CN" altLang="en-US" sz="1320"/>
            </a:p>
          </p:txBody>
        </p:sp>
        <p:sp>
          <p:nvSpPr>
            <p:cNvPr id="20" name="椭圆 19"/>
            <p:cNvSpPr/>
            <p:nvPr>
              <p:custDataLst>
                <p:tags r:id="rId22"/>
              </p:custDataLst>
            </p:nvPr>
          </p:nvSpPr>
          <p:spPr>
            <a:xfrm>
              <a:off x="306880" y="2825403"/>
              <a:ext cx="889361" cy="88936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endParaRPr lang="zh-CN" altLang="en-US" sz="1320"/>
            </a:p>
          </p:txBody>
        </p:sp>
        <p:sp>
          <p:nvSpPr>
            <p:cNvPr id="21" name="椭圆 20"/>
            <p:cNvSpPr/>
            <p:nvPr>
              <p:custDataLst>
                <p:tags r:id="rId23"/>
              </p:custDataLst>
            </p:nvPr>
          </p:nvSpPr>
          <p:spPr>
            <a:xfrm>
              <a:off x="1560454" y="2939749"/>
              <a:ext cx="1050296" cy="1050296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endParaRPr lang="zh-CN" altLang="en-US" sz="1320"/>
            </a:p>
          </p:txBody>
        </p:sp>
        <p:sp>
          <p:nvSpPr>
            <p:cNvPr id="22" name="椭圆 21"/>
            <p:cNvSpPr/>
            <p:nvPr>
              <p:custDataLst>
                <p:tags r:id="rId24"/>
              </p:custDataLst>
            </p:nvPr>
          </p:nvSpPr>
          <p:spPr>
            <a:xfrm>
              <a:off x="586393" y="2596712"/>
              <a:ext cx="1761784" cy="1761784"/>
            </a:xfrm>
            <a:prstGeom prst="ellipse">
              <a:avLst/>
            </a:prstGeom>
            <a:blipFill dpi="0" rotWithShape="1">
              <a:blip r:embed="rId25" cstate="email"/>
              <a:srcRect/>
              <a:stretch>
                <a:fillRect b="721"/>
              </a:stretch>
            </a:blipFill>
            <a:ln w="38100">
              <a:solidFill>
                <a:srgbClr val="FEFFFF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endParaRPr lang="zh-CN" altLang="en-US" sz="1320"/>
            </a:p>
          </p:txBody>
        </p:sp>
        <p:sp>
          <p:nvSpPr>
            <p:cNvPr id="37" name="椭圆 36"/>
            <p:cNvSpPr/>
            <p:nvPr>
              <p:custDataLst>
                <p:tags r:id="rId26"/>
              </p:custDataLst>
            </p:nvPr>
          </p:nvSpPr>
          <p:spPr>
            <a:xfrm>
              <a:off x="2465264" y="3146958"/>
              <a:ext cx="290971" cy="290971"/>
            </a:xfrm>
            <a:prstGeom prst="ellipse">
              <a:avLst/>
            </a:prstGeom>
            <a:noFill/>
            <a:ln>
              <a:solidFill>
                <a:schemeClr val="accent1">
                  <a:lumMod val="20000"/>
                  <a:lumOff val="80000"/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 fontScale="70000" lnSpcReduction="20000"/>
            </a:bodyPr>
            <a:lstStyle/>
            <a:p>
              <a:pPr algn="ctr"/>
              <a:endParaRPr lang="zh-CN" altLang="en-US" sz="1320"/>
            </a:p>
          </p:txBody>
        </p:sp>
      </p:grpSp>
      <p:sp>
        <p:nvSpPr>
          <p:cNvPr id="38" name="文本框 37"/>
          <p:cNvSpPr txBox="1"/>
          <p:nvPr>
            <p:custDataLst>
              <p:tags r:id="rId27"/>
            </p:custDataLst>
          </p:nvPr>
        </p:nvSpPr>
        <p:spPr>
          <a:xfrm>
            <a:off x="838800" y="36512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/>
              <a:t>LOREM IPSUM DOLOR</a:t>
            </a:r>
            <a:endParaRPr lang="zh-CN" altLang="en-US" sz="3600" dirty="0"/>
          </a:p>
        </p:txBody>
      </p:sp>
    </p:spTree>
    <p:custDataLst>
      <p:tags r:id="rId28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任意多边形 19"/>
          <p:cNvSpPr/>
          <p:nvPr>
            <p:custDataLst>
              <p:tags r:id="rId1"/>
            </p:custDataLst>
          </p:nvPr>
        </p:nvSpPr>
        <p:spPr>
          <a:xfrm>
            <a:off x="7052008" y="2790472"/>
            <a:ext cx="1080417" cy="1062984"/>
          </a:xfrm>
          <a:custGeom>
            <a:avLst/>
            <a:gdLst>
              <a:gd name="connsiteX0" fmla="*/ 348056 w 985503"/>
              <a:gd name="connsiteY0" fmla="*/ 0 h 969601"/>
              <a:gd name="connsiteX1" fmla="*/ 985503 w 985503"/>
              <a:gd name="connsiteY1" fmla="*/ 0 h 969601"/>
              <a:gd name="connsiteX2" fmla="*/ 985503 w 985503"/>
              <a:gd name="connsiteY2" fmla="*/ 148548 h 969601"/>
              <a:gd name="connsiteX3" fmla="*/ 502294 w 985503"/>
              <a:gd name="connsiteY3" fmla="*/ 148548 h 969601"/>
              <a:gd name="connsiteX4" fmla="*/ 154238 w 985503"/>
              <a:gd name="connsiteY4" fmla="*/ 496604 h 969601"/>
              <a:gd name="connsiteX5" fmla="*/ 154238 w 985503"/>
              <a:gd name="connsiteY5" fmla="*/ 969601 h 969601"/>
              <a:gd name="connsiteX6" fmla="*/ 0 w 985503"/>
              <a:gd name="connsiteY6" fmla="*/ 969601 h 969601"/>
              <a:gd name="connsiteX7" fmla="*/ 0 w 985503"/>
              <a:gd name="connsiteY7" fmla="*/ 348056 h 969601"/>
              <a:gd name="connsiteX8" fmla="*/ 348056 w 985503"/>
              <a:gd name="connsiteY8" fmla="*/ 0 h 969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85503" h="969601">
                <a:moveTo>
                  <a:pt x="348056" y="0"/>
                </a:moveTo>
                <a:lnTo>
                  <a:pt x="985503" y="0"/>
                </a:lnTo>
                <a:lnTo>
                  <a:pt x="985503" y="148548"/>
                </a:lnTo>
                <a:lnTo>
                  <a:pt x="502294" y="148548"/>
                </a:lnTo>
                <a:cubicBezTo>
                  <a:pt x="310068" y="148548"/>
                  <a:pt x="154238" y="304378"/>
                  <a:pt x="154238" y="496604"/>
                </a:cubicBezTo>
                <a:lnTo>
                  <a:pt x="154238" y="969601"/>
                </a:lnTo>
                <a:lnTo>
                  <a:pt x="0" y="969601"/>
                </a:lnTo>
                <a:lnTo>
                  <a:pt x="0" y="348056"/>
                </a:lnTo>
                <a:cubicBezTo>
                  <a:pt x="0" y="155830"/>
                  <a:pt x="155830" y="0"/>
                  <a:pt x="348056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20">
              <a:solidFill>
                <a:schemeClr val="tx1"/>
              </a:solidFill>
            </a:endParaRPr>
          </a:p>
        </p:txBody>
      </p:sp>
      <p:sp>
        <p:nvSpPr>
          <p:cNvPr id="23" name="任意多边形 22"/>
          <p:cNvSpPr/>
          <p:nvPr>
            <p:custDataLst>
              <p:tags r:id="rId2"/>
            </p:custDataLst>
          </p:nvPr>
        </p:nvSpPr>
        <p:spPr>
          <a:xfrm>
            <a:off x="2681480" y="2790472"/>
            <a:ext cx="1080417" cy="1062984"/>
          </a:xfrm>
          <a:custGeom>
            <a:avLst/>
            <a:gdLst>
              <a:gd name="connsiteX0" fmla="*/ 348056 w 985503"/>
              <a:gd name="connsiteY0" fmla="*/ 0 h 969601"/>
              <a:gd name="connsiteX1" fmla="*/ 985503 w 985503"/>
              <a:gd name="connsiteY1" fmla="*/ 0 h 969601"/>
              <a:gd name="connsiteX2" fmla="*/ 985503 w 985503"/>
              <a:gd name="connsiteY2" fmla="*/ 148548 h 969601"/>
              <a:gd name="connsiteX3" fmla="*/ 502294 w 985503"/>
              <a:gd name="connsiteY3" fmla="*/ 148548 h 969601"/>
              <a:gd name="connsiteX4" fmla="*/ 154238 w 985503"/>
              <a:gd name="connsiteY4" fmla="*/ 496604 h 969601"/>
              <a:gd name="connsiteX5" fmla="*/ 154238 w 985503"/>
              <a:gd name="connsiteY5" fmla="*/ 969601 h 969601"/>
              <a:gd name="connsiteX6" fmla="*/ 0 w 985503"/>
              <a:gd name="connsiteY6" fmla="*/ 969601 h 969601"/>
              <a:gd name="connsiteX7" fmla="*/ 0 w 985503"/>
              <a:gd name="connsiteY7" fmla="*/ 348056 h 969601"/>
              <a:gd name="connsiteX8" fmla="*/ 348056 w 985503"/>
              <a:gd name="connsiteY8" fmla="*/ 0 h 969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85503" h="969601">
                <a:moveTo>
                  <a:pt x="348056" y="0"/>
                </a:moveTo>
                <a:lnTo>
                  <a:pt x="985503" y="0"/>
                </a:lnTo>
                <a:lnTo>
                  <a:pt x="985503" y="148548"/>
                </a:lnTo>
                <a:lnTo>
                  <a:pt x="502294" y="148548"/>
                </a:lnTo>
                <a:cubicBezTo>
                  <a:pt x="310068" y="148548"/>
                  <a:pt x="154238" y="304378"/>
                  <a:pt x="154238" y="496604"/>
                </a:cubicBezTo>
                <a:lnTo>
                  <a:pt x="154238" y="969601"/>
                </a:lnTo>
                <a:lnTo>
                  <a:pt x="0" y="969601"/>
                </a:lnTo>
                <a:lnTo>
                  <a:pt x="0" y="348056"/>
                </a:lnTo>
                <a:cubicBezTo>
                  <a:pt x="0" y="155830"/>
                  <a:pt x="155830" y="0"/>
                  <a:pt x="348056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20">
              <a:solidFill>
                <a:schemeClr val="tx1"/>
              </a:solidFill>
            </a:endParaRPr>
          </a:p>
        </p:txBody>
      </p:sp>
      <p:sp>
        <p:nvSpPr>
          <p:cNvPr id="16" name="圆角矩形 15"/>
          <p:cNvSpPr/>
          <p:nvPr>
            <p:custDataLst>
              <p:tags r:id="rId3"/>
            </p:custDataLst>
          </p:nvPr>
        </p:nvSpPr>
        <p:spPr>
          <a:xfrm>
            <a:off x="7221101" y="2953324"/>
            <a:ext cx="2289420" cy="2289420"/>
          </a:xfrm>
          <a:prstGeom prst="roundRect">
            <a:avLst/>
          </a:prstGeom>
          <a:blipFill>
            <a:blip r:embed="rId4" cstate="email"/>
            <a:srcRect/>
            <a:stretch>
              <a:fillRect/>
            </a:stretch>
          </a:blipFill>
          <a:ln w="381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20">
              <a:solidFill>
                <a:schemeClr val="tx1"/>
              </a:solidFill>
            </a:endParaRPr>
          </a:p>
        </p:txBody>
      </p:sp>
      <p:sp>
        <p:nvSpPr>
          <p:cNvPr id="18" name="圆角矩形 17"/>
          <p:cNvSpPr/>
          <p:nvPr>
            <p:custDataLst>
              <p:tags r:id="rId5"/>
            </p:custDataLst>
          </p:nvPr>
        </p:nvSpPr>
        <p:spPr>
          <a:xfrm>
            <a:off x="2862238" y="2957310"/>
            <a:ext cx="2289420" cy="2289420"/>
          </a:xfrm>
          <a:prstGeom prst="roundRect">
            <a:avLst/>
          </a:prstGeom>
          <a:blipFill>
            <a:blip r:embed="rId6" cstate="email"/>
            <a:srcRect/>
            <a:stretch>
              <a:fillRect/>
            </a:stretch>
          </a:blipFill>
          <a:ln w="381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20">
              <a:solidFill>
                <a:schemeClr val="tx1"/>
              </a:solidFill>
            </a:endParaRPr>
          </a:p>
        </p:txBody>
      </p:sp>
      <p:sp>
        <p:nvSpPr>
          <p:cNvPr id="22" name="矩形 21"/>
          <p:cNvSpPr/>
          <p:nvPr>
            <p:custDataLst>
              <p:tags r:id="rId7"/>
            </p:custDataLst>
          </p:nvPr>
        </p:nvSpPr>
        <p:spPr>
          <a:xfrm>
            <a:off x="7347678" y="5326863"/>
            <a:ext cx="2036264" cy="136654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</a:rPr>
              <a:t>LOREM IPSUM DOLOR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8" name="矩形 27"/>
          <p:cNvSpPr/>
          <p:nvPr>
            <p:custDataLst>
              <p:tags r:id="rId8"/>
            </p:custDataLst>
          </p:nvPr>
        </p:nvSpPr>
        <p:spPr>
          <a:xfrm>
            <a:off x="2993333" y="5330850"/>
            <a:ext cx="2036264" cy="136654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</a:rPr>
              <a:t>LOREM IPSUM DOLOR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>
            <p:custDataLst>
              <p:tags r:id="rId9"/>
            </p:custDataLst>
          </p:nvPr>
        </p:nvSpPr>
        <p:spPr>
          <a:xfrm>
            <a:off x="230056" y="1340075"/>
            <a:ext cx="11309672" cy="1079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err="1">
                <a:solidFill>
                  <a:schemeClr val="tx1"/>
                </a:solidFill>
              </a:rPr>
              <a:t>Lorem</a:t>
            </a:r>
            <a:r>
              <a:rPr lang="en-US" altLang="zh-CN" sz="2000" dirty="0">
                <a:solidFill>
                  <a:schemeClr val="tx1"/>
                </a:solidFill>
              </a:rPr>
              <a:t> </a:t>
            </a:r>
            <a:r>
              <a:rPr lang="en-US" altLang="zh-CN" sz="2000" dirty="0" err="1">
                <a:solidFill>
                  <a:schemeClr val="tx1"/>
                </a:solidFill>
              </a:rPr>
              <a:t>ipsum</a:t>
            </a:r>
            <a:r>
              <a:rPr lang="en-US" altLang="zh-CN" sz="2000" dirty="0">
                <a:solidFill>
                  <a:schemeClr val="tx1"/>
                </a:solidFill>
              </a:rPr>
              <a:t> dolor sit </a:t>
            </a:r>
            <a:r>
              <a:rPr lang="en-US" altLang="zh-CN" sz="2000" dirty="0" err="1">
                <a:solidFill>
                  <a:schemeClr val="tx1"/>
                </a:solidFill>
              </a:rPr>
              <a:t>amet</a:t>
            </a:r>
            <a:r>
              <a:rPr lang="en-US" altLang="zh-CN" sz="2000" dirty="0">
                <a:solidFill>
                  <a:schemeClr val="tx1"/>
                </a:solidFill>
              </a:rPr>
              <a:t>, </a:t>
            </a:r>
            <a:r>
              <a:rPr lang="en-US" altLang="zh-CN" sz="2000" dirty="0" err="1">
                <a:solidFill>
                  <a:schemeClr val="tx1"/>
                </a:solidFill>
              </a:rPr>
              <a:t>consectetur</a:t>
            </a:r>
            <a:r>
              <a:rPr lang="en-US" altLang="zh-CN" sz="2000" dirty="0">
                <a:solidFill>
                  <a:schemeClr val="tx1"/>
                </a:solidFill>
              </a:rPr>
              <a:t> </a:t>
            </a:r>
            <a:r>
              <a:rPr lang="en-US" altLang="zh-CN" sz="2000" dirty="0" err="1">
                <a:solidFill>
                  <a:schemeClr val="tx1"/>
                </a:solidFill>
              </a:rPr>
              <a:t>adipisicing</a:t>
            </a:r>
            <a:r>
              <a:rPr lang="en-US" altLang="zh-CN" sz="2000" dirty="0">
                <a:solidFill>
                  <a:schemeClr val="tx1"/>
                </a:solidFill>
              </a:rPr>
              <a:t> </a:t>
            </a:r>
            <a:r>
              <a:rPr lang="en-US" altLang="zh-CN" sz="2000" dirty="0" err="1">
                <a:solidFill>
                  <a:schemeClr val="tx1"/>
                </a:solidFill>
              </a:rPr>
              <a:t>elit</a:t>
            </a:r>
            <a:r>
              <a:rPr lang="en-US" altLang="zh-CN" sz="2000" dirty="0">
                <a:solidFill>
                  <a:schemeClr val="tx1"/>
                </a:solidFill>
              </a:rPr>
              <a:t>.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10"/>
            </p:custDataLst>
          </p:nvPr>
        </p:nvSpPr>
        <p:spPr>
          <a:xfrm>
            <a:off x="0" y="1340074"/>
            <a:ext cx="180000" cy="10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150000"/>
              </a:lnSpc>
            </a:pPr>
            <a:endParaRPr lang="zh-CN" altLang="en-US" sz="1320" dirty="0">
              <a:solidFill>
                <a:schemeClr val="tx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11"/>
            </p:custDataLst>
          </p:nvPr>
        </p:nvSpPr>
        <p:spPr>
          <a:xfrm>
            <a:off x="838800" y="36512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 dirty="0"/>
              <a:t>LOREM IPSUM DOLOR</a:t>
            </a:r>
            <a:endParaRPr lang="zh-CN" altLang="en-US" sz="3600" dirty="0"/>
          </a:p>
        </p:txBody>
      </p:sp>
    </p:spTree>
    <p:custDataLst>
      <p:tags r:id="rId1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椭圆 18"/>
          <p:cNvSpPr/>
          <p:nvPr>
            <p:custDataLst>
              <p:tags r:id="rId1"/>
            </p:custDataLst>
          </p:nvPr>
        </p:nvSpPr>
        <p:spPr>
          <a:xfrm>
            <a:off x="4669536" y="1709079"/>
            <a:ext cx="2852929" cy="2852929"/>
          </a:xfrm>
          <a:prstGeom prst="ellipse">
            <a:avLst/>
          </a:prstGeom>
          <a:blipFill>
            <a:blip r:embed="rId2" cstate="email"/>
            <a:srcRect/>
            <a:stretch>
              <a:fillRect/>
            </a:stretch>
          </a:blipFill>
          <a:ln w="317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20"/>
          </a:p>
        </p:txBody>
      </p:sp>
      <p:sp>
        <p:nvSpPr>
          <p:cNvPr id="9" name="矩形 8"/>
          <p:cNvSpPr/>
          <p:nvPr>
            <p:custDataLst>
              <p:tags r:id="rId3"/>
            </p:custDataLst>
          </p:nvPr>
        </p:nvSpPr>
        <p:spPr>
          <a:xfrm>
            <a:off x="2621326" y="4809745"/>
            <a:ext cx="2880001" cy="1664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dirty="0" err="1">
                <a:solidFill>
                  <a:schemeClr val="tx1"/>
                </a:solidFill>
              </a:rPr>
              <a:t>Lorem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ipsum</a:t>
            </a:r>
            <a:r>
              <a:rPr lang="en-US" altLang="zh-CN" dirty="0">
                <a:solidFill>
                  <a:schemeClr val="tx1"/>
                </a:solidFill>
              </a:rPr>
              <a:t> dolor sit </a:t>
            </a:r>
            <a:r>
              <a:rPr lang="en-US" altLang="zh-CN" dirty="0" err="1">
                <a:solidFill>
                  <a:schemeClr val="tx1"/>
                </a:solidFill>
              </a:rPr>
              <a:t>amet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en-US" altLang="zh-CN" dirty="0" err="1">
                <a:solidFill>
                  <a:schemeClr val="tx1"/>
                </a:solidFill>
              </a:rPr>
              <a:t>consectetur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adipisicing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elit</a:t>
            </a:r>
            <a:r>
              <a:rPr lang="en-US" altLang="zh-CN" dirty="0">
                <a:solidFill>
                  <a:schemeClr val="tx1"/>
                </a:solidFill>
              </a:rPr>
              <a:t>.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 rot="16200000">
            <a:off x="3971325" y="5371692"/>
            <a:ext cx="180000" cy="28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150000"/>
              </a:lnSpc>
            </a:pPr>
            <a:endParaRPr lang="zh-CN" altLang="en-US" sz="1320" dirty="0">
              <a:solidFill>
                <a:schemeClr val="tx1"/>
              </a:solidFill>
            </a:endParaRPr>
          </a:p>
        </p:txBody>
      </p:sp>
      <p:sp>
        <p:nvSpPr>
          <p:cNvPr id="21" name="矩形 20"/>
          <p:cNvSpPr/>
          <p:nvPr>
            <p:custDataLst>
              <p:tags r:id="rId5"/>
            </p:custDataLst>
          </p:nvPr>
        </p:nvSpPr>
        <p:spPr>
          <a:xfrm>
            <a:off x="6690677" y="4809745"/>
            <a:ext cx="2880000" cy="1664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dirty="0" err="1">
                <a:solidFill>
                  <a:schemeClr val="tx1"/>
                </a:solidFill>
              </a:rPr>
              <a:t>Lorem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ipsum</a:t>
            </a:r>
            <a:r>
              <a:rPr lang="en-US" altLang="zh-CN" dirty="0">
                <a:solidFill>
                  <a:schemeClr val="tx1"/>
                </a:solidFill>
              </a:rPr>
              <a:t> dolor sit </a:t>
            </a:r>
            <a:r>
              <a:rPr lang="en-US" altLang="zh-CN" dirty="0" err="1">
                <a:solidFill>
                  <a:schemeClr val="tx1"/>
                </a:solidFill>
              </a:rPr>
              <a:t>amet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en-US" altLang="zh-CN" dirty="0" err="1">
                <a:solidFill>
                  <a:schemeClr val="tx1"/>
                </a:solidFill>
              </a:rPr>
              <a:t>consectetur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adipisicing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elit</a:t>
            </a:r>
            <a:r>
              <a:rPr lang="en-US" altLang="zh-CN" dirty="0">
                <a:solidFill>
                  <a:schemeClr val="tx1"/>
                </a:solidFill>
              </a:rPr>
              <a:t>.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5" name="矩形 24"/>
          <p:cNvSpPr/>
          <p:nvPr>
            <p:custDataLst>
              <p:tags r:id="rId6"/>
            </p:custDataLst>
          </p:nvPr>
        </p:nvSpPr>
        <p:spPr>
          <a:xfrm rot="16200000">
            <a:off x="8040675" y="5371693"/>
            <a:ext cx="180000" cy="28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150000"/>
              </a:lnSpc>
            </a:pPr>
            <a:endParaRPr lang="zh-CN" altLang="en-US" sz="1320" dirty="0">
              <a:solidFill>
                <a:schemeClr val="tx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7"/>
            </p:custDataLst>
          </p:nvPr>
        </p:nvSpPr>
        <p:spPr>
          <a:xfrm>
            <a:off x="838800" y="365127"/>
            <a:ext cx="10515600" cy="864000"/>
          </a:xfrm>
          <a:prstGeom prst="rect">
            <a:avLst/>
          </a:prstGeom>
        </p:spPr>
        <p:txBody>
          <a:bodyPr vert="horz" wrap="square" lIns="67101" tIns="33550" rIns="67101" bIns="33550" rtlCol="0" anchor="ctr">
            <a:normAutofit/>
          </a:bodyPr>
          <a:lstStyle>
            <a:lvl1pPr algn="ctr" defTabSz="525145">
              <a:lnSpc>
                <a:spcPct val="90000"/>
              </a:lnSpc>
              <a:spcBef>
                <a:spcPct val="0"/>
              </a:spcBef>
              <a:buNone/>
              <a:defRPr lang="en-US" altLang="en-US" sz="25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 dirty="0"/>
              <a:t>LOREM IPSUM DOLOR</a:t>
            </a:r>
            <a:endParaRPr lang="zh-CN" altLang="en-US" sz="3600" dirty="0"/>
          </a:p>
        </p:txBody>
      </p:sp>
    </p:spTree>
    <p:custDataLst>
      <p:tags r:id="rId8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Autofit/>
          </a:bodyPr>
          <a:lstStyle/>
          <a:p>
            <a:r>
              <a:rPr lang="en-US" altLang="zh-CN" sz="13800" smtClean="0"/>
              <a:t>END</a:t>
            </a:r>
            <a:endParaRPr lang="zh-CN" altLang="en-US" sz="13800" dirty="0"/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398780" y="334645"/>
            <a:ext cx="2471420" cy="6527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zh-CN"/>
            </a:defPPr>
            <a:lvl1pPr>
              <a:defRPr sz="3200"/>
            </a:lvl1pPr>
          </a:lstStyle>
          <a:p>
            <a:r>
              <a:rPr lang="zh-CN" altLang="en-US" dirty="0">
                <a:latin typeface="+mj-lt"/>
                <a:ea typeface="+mj-ea"/>
                <a:cs typeface="+mj-cs"/>
              </a:rPr>
              <a:t>代码解释：</a:t>
            </a:r>
            <a:endParaRPr lang="zh-CN" altLang="en-US" dirty="0">
              <a:latin typeface="+mj-lt"/>
              <a:ea typeface="+mj-ea"/>
              <a:cs typeface="+mj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0" y="987425"/>
            <a:ext cx="12118975" cy="5429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5" y="1659890"/>
            <a:ext cx="9727565" cy="26536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285" y="4004310"/>
            <a:ext cx="5649595" cy="280860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1554480" y="160655"/>
            <a:ext cx="8215630" cy="62293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 anchorCtr="0">
            <a:normAutofit lnSpcReduction="10000"/>
          </a:bodyPr>
          <a:lstStyle/>
          <a:p>
            <a:r>
              <a:rPr lang="zh-CN" altLang="en-US" sz="36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左上角，三种</a:t>
            </a:r>
            <a:r>
              <a:rPr lang="en-US" altLang="zh-CN" sz="36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Scene</a:t>
            </a:r>
            <a:r>
              <a:rPr lang="zh-CN" altLang="en-US" sz="36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界面切换</a:t>
            </a:r>
            <a:endParaRPr lang="zh-CN" altLang="en-US" sz="3600" dirty="0">
              <a:solidFill>
                <a:srgbClr val="FF0000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6795" y="865505"/>
            <a:ext cx="7597775" cy="592137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MH_Others_3"/>
          <p:cNvCxnSpPr>
            <a:cxnSpLocks noChangeShapeType="1"/>
          </p:cNvCxnSpPr>
          <p:nvPr>
            <p:custDataLst>
              <p:tags r:id="rId1"/>
            </p:custDataLst>
          </p:nvPr>
        </p:nvCxnSpPr>
        <p:spPr bwMode="auto">
          <a:xfrm>
            <a:off x="999210" y="1199452"/>
            <a:ext cx="0" cy="4981892"/>
          </a:xfrm>
          <a:prstGeom prst="line">
            <a:avLst/>
          </a:prstGeom>
          <a:noFill/>
          <a:ln w="12700" algn="ctr">
            <a:solidFill>
              <a:srgbClr val="CFCFC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MH_Others_2"/>
          <p:cNvCxnSpPr>
            <a:cxnSpLocks noChangeShapeType="1"/>
          </p:cNvCxnSpPr>
          <p:nvPr>
            <p:custDataLst>
              <p:tags r:id="rId2"/>
            </p:custDataLst>
          </p:nvPr>
        </p:nvCxnSpPr>
        <p:spPr bwMode="auto">
          <a:xfrm>
            <a:off x="381827" y="1446983"/>
            <a:ext cx="3497134" cy="0"/>
          </a:xfrm>
          <a:prstGeom prst="line">
            <a:avLst/>
          </a:prstGeom>
          <a:noFill/>
          <a:ln w="12700" algn="ctr">
            <a:solidFill>
              <a:srgbClr val="CFCFC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9" name="MH_Others_1"/>
          <p:cNvSpPr txBox="1"/>
          <p:nvPr>
            <p:custDataLst>
              <p:tags r:id="rId3"/>
            </p:custDataLst>
          </p:nvPr>
        </p:nvSpPr>
        <p:spPr bwMode="auto">
          <a:xfrm>
            <a:off x="381635" y="57150"/>
            <a:ext cx="3287395" cy="1459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 fontScale="35000"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54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炮弹以及不同大小网的切换；这里与背景切换方法类似，都是在类中定义一个变量，然后</a:t>
            </a:r>
            <a:r>
              <a:rPr lang="en-US" altLang="zh-CN" sz="54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SelectObject</a:t>
            </a:r>
            <a:r>
              <a:rPr lang="zh-CN" altLang="en-US" sz="54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和</a:t>
            </a:r>
            <a:r>
              <a:rPr lang="en-US" altLang="zh-CN" sz="54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BitBlt</a:t>
            </a:r>
            <a:r>
              <a:rPr lang="zh-CN" altLang="en-US" sz="54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时进行</a:t>
            </a:r>
            <a:r>
              <a:rPr lang="en-US" altLang="zh-CN" sz="54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Switch</a:t>
            </a:r>
            <a:r>
              <a:rPr lang="zh-CN" altLang="en-US" sz="54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选择</a:t>
            </a:r>
            <a:endParaRPr lang="zh-CN" altLang="en-US" sz="5400" b="1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4160" y="808355"/>
            <a:ext cx="7156450" cy="557085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MH_Others_3"/>
          <p:cNvCxnSpPr>
            <a:cxnSpLocks noChangeShapeType="1"/>
          </p:cNvCxnSpPr>
          <p:nvPr>
            <p:custDataLst>
              <p:tags r:id="rId1"/>
            </p:custDataLst>
          </p:nvPr>
        </p:nvCxnSpPr>
        <p:spPr bwMode="auto">
          <a:xfrm>
            <a:off x="999210" y="1199452"/>
            <a:ext cx="0" cy="4981892"/>
          </a:xfrm>
          <a:prstGeom prst="line">
            <a:avLst/>
          </a:prstGeom>
          <a:noFill/>
          <a:ln w="12700" algn="ctr">
            <a:solidFill>
              <a:srgbClr val="CFCFC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" name="MH_Number_1">
            <a:hlinkClick r:id="rId2" action="ppaction://hlinksldjump"/>
          </p:cNvPr>
          <p:cNvSpPr txBox="1"/>
          <p:nvPr>
            <p:custDataLst>
              <p:tags r:id="rId3"/>
            </p:custDataLst>
          </p:nvPr>
        </p:nvSpPr>
        <p:spPr>
          <a:xfrm>
            <a:off x="3879215" y="2419985"/>
            <a:ext cx="798830" cy="836295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r">
              <a:lnSpc>
                <a:spcPct val="120000"/>
              </a:lnSpc>
              <a:defRPr/>
            </a:pPr>
            <a:r>
              <a:rPr lang="en-US" sz="3200" kern="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01</a:t>
            </a:r>
            <a:endParaRPr lang="en-US" sz="3200" kern="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6" name="MH_Number_1">
            <a:hlinkClick r:id="rId2" action="ppaction://hlinksldjump"/>
          </p:cNvPr>
          <p:cNvSpPr txBox="1"/>
          <p:nvPr>
            <p:custDataLst>
              <p:tags r:id="rId4"/>
            </p:custDataLst>
          </p:nvPr>
        </p:nvSpPr>
        <p:spPr>
          <a:xfrm>
            <a:off x="3879215" y="4664710"/>
            <a:ext cx="798830" cy="836295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r">
              <a:lnSpc>
                <a:spcPct val="120000"/>
              </a:lnSpc>
              <a:defRPr/>
            </a:pPr>
            <a:r>
              <a:rPr lang="en-US" sz="3200" kern="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02</a:t>
            </a:r>
            <a:endParaRPr lang="en-US" sz="3200" kern="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cxnSp>
        <p:nvCxnSpPr>
          <p:cNvPr id="21" name="MH_Others_2"/>
          <p:cNvCxnSpPr>
            <a:cxnSpLocks noChangeShapeType="1"/>
          </p:cNvCxnSpPr>
          <p:nvPr>
            <p:custDataLst>
              <p:tags r:id="rId5"/>
            </p:custDataLst>
          </p:nvPr>
        </p:nvCxnSpPr>
        <p:spPr bwMode="auto">
          <a:xfrm>
            <a:off x="381827" y="1446983"/>
            <a:ext cx="3497134" cy="0"/>
          </a:xfrm>
          <a:prstGeom prst="line">
            <a:avLst/>
          </a:prstGeom>
          <a:noFill/>
          <a:ln w="12700" algn="ctr">
            <a:solidFill>
              <a:srgbClr val="CFCFC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2" name="MH_Others_1"/>
          <p:cNvSpPr txBox="1"/>
          <p:nvPr>
            <p:custDataLst>
              <p:tags r:id="rId6"/>
            </p:custDataLst>
          </p:nvPr>
        </p:nvSpPr>
        <p:spPr bwMode="auto">
          <a:xfrm>
            <a:off x="865822" y="424884"/>
            <a:ext cx="3013139" cy="1008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54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Switch</a:t>
            </a:r>
            <a:endParaRPr lang="en-US" altLang="zh-CN" sz="5400" b="1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1635" y="1401445"/>
            <a:ext cx="6249035" cy="405447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30670" y="1393190"/>
            <a:ext cx="5418455" cy="4107815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MH_Others_3"/>
          <p:cNvCxnSpPr>
            <a:cxnSpLocks noChangeShapeType="1"/>
          </p:cNvCxnSpPr>
          <p:nvPr>
            <p:custDataLst>
              <p:tags r:id="rId1"/>
            </p:custDataLst>
          </p:nvPr>
        </p:nvCxnSpPr>
        <p:spPr bwMode="auto">
          <a:xfrm>
            <a:off x="999210" y="1199452"/>
            <a:ext cx="0" cy="4981892"/>
          </a:xfrm>
          <a:prstGeom prst="line">
            <a:avLst/>
          </a:prstGeom>
          <a:noFill/>
          <a:ln w="12700" algn="ctr">
            <a:solidFill>
              <a:srgbClr val="CFCFC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MH_Others_2"/>
          <p:cNvCxnSpPr>
            <a:cxnSpLocks noChangeShapeType="1"/>
          </p:cNvCxnSpPr>
          <p:nvPr>
            <p:custDataLst>
              <p:tags r:id="rId2"/>
            </p:custDataLst>
          </p:nvPr>
        </p:nvCxnSpPr>
        <p:spPr bwMode="auto">
          <a:xfrm>
            <a:off x="381827" y="1446983"/>
            <a:ext cx="3497134" cy="0"/>
          </a:xfrm>
          <a:prstGeom prst="line">
            <a:avLst/>
          </a:prstGeom>
          <a:noFill/>
          <a:ln w="12700" algn="ctr">
            <a:solidFill>
              <a:srgbClr val="CFCFC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2" name="MH_Others_1"/>
          <p:cNvSpPr txBox="1"/>
          <p:nvPr>
            <p:custDataLst>
              <p:tags r:id="rId3"/>
            </p:custDataLst>
          </p:nvPr>
        </p:nvSpPr>
        <p:spPr bwMode="auto">
          <a:xfrm>
            <a:off x="865822" y="424884"/>
            <a:ext cx="3013139" cy="1008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 fontScale="40000"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54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炮筒的方向以及所有炮弹的方向原理类似，就不多说了</a:t>
            </a:r>
            <a:endParaRPr lang="zh-CN" altLang="en-US" sz="5400" b="1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6845" y="1527175"/>
            <a:ext cx="6797675" cy="380301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MH_Others_1"/>
          <p:cNvSpPr txBox="1"/>
          <p:nvPr>
            <p:custDataLst>
              <p:tags r:id="rId1"/>
            </p:custDataLst>
          </p:nvPr>
        </p:nvSpPr>
        <p:spPr bwMode="auto">
          <a:xfrm>
            <a:off x="865505" y="424815"/>
            <a:ext cx="8444865" cy="5041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54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概述一下鱼的产生，和飞机的产生类似；不过在坐标上加了</a:t>
            </a:r>
            <a:r>
              <a:rPr lang="en-US" altLang="zh-CN" sz="54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rand()</a:t>
            </a:r>
            <a:r>
              <a:rPr lang="zh-CN" altLang="en-US" sz="54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随机数；不同的鱼随机的方式也不同</a:t>
            </a:r>
            <a:endParaRPr lang="zh-CN" altLang="en-US" sz="5400" b="1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MH" val="20151014144119"/>
  <p:tag name="MH_LIBRARY" val="CONTENTS"/>
  <p:tag name="MH_TYPE" val="OTHERS"/>
  <p:tag name="ID" val="547143"/>
</p:tagLst>
</file>

<file path=ppt/tags/tag10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66*114"/>
  <p:tag name="KSO_WM_SLIDE_SIZE" val="828*373"/>
</p:tagLst>
</file>

<file path=ppt/tags/tag100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21"/>
  <p:tag name="KSO_WM_SLIDE_INDEX" val="21"/>
  <p:tag name="KSO_WM_SLIDE_ITEM_CNT" val="3"/>
  <p:tag name="KSO_WM_SLIDE_LAYOUT" val="a_l"/>
  <p:tag name="KSO_WM_SLIDE_LAYOUT_CNT" val="1_1"/>
  <p:tag name="KSO_WM_SLIDE_TYPE" val="text"/>
  <p:tag name="KSO_WM_BEAUTIFY_FLAG" val="#wm#"/>
  <p:tag name="KSO_WM_SLIDE_POSITION" val="119*169"/>
  <p:tag name="KSO_WM_SLIDE_SIZE" val="722*280"/>
  <p:tag name="KSO_WM_DIAGRAM_GROUP_CODE" val="l1-3"/>
</p:tagLst>
</file>

<file path=ppt/tags/tag10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2*i*0"/>
  <p:tag name="KSO_WM_TEMPLATE_CATEGORY" val="custom"/>
  <p:tag name="KSO_WM_TEMPLATE_INDEX" val="160571"/>
  <p:tag name="KSO_WM_UNIT_INDEX" val="0"/>
</p:tagLst>
</file>

<file path=ppt/tags/tag10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SubTitle"/>
  <p:tag name="MH_ORDER" val="1"/>
  <p:tag name="KSO_WM_UNIT_TYPE" val="l_h_a"/>
  <p:tag name="KSO_WM_UNIT_INDEX" val="1_1_1"/>
  <p:tag name="KSO_WM_UNIT_ID" val="custom160571_22*l_h_a*1_1_1"/>
  <p:tag name="KSO_WM_UNIT_CLEAR" val="1"/>
  <p:tag name="KSO_WM_UNIT_LAYERLEVEL" val="1_1_1"/>
  <p:tag name="KSO_WM_UNIT_VALUE" val="48"/>
  <p:tag name="KSO_WM_UNIT_HIGHLIGHT" val="0"/>
  <p:tag name="KSO_WM_UNIT_COMPATIBLE" val="0"/>
  <p:tag name="KSO_WM_DIAGRAM_GROUP_CODE" val="l1-3"/>
  <p:tag name="KSO_WM_UNIT_PRESET_TEXT" val="一月"/>
</p:tagLst>
</file>

<file path=ppt/tags/tag10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Text"/>
  <p:tag name="MH_ORDER" val="1"/>
  <p:tag name="KSO_WM_UNIT_TYPE" val="l_h_f"/>
  <p:tag name="KSO_WM_UNIT_INDEX" val="1_1_1"/>
  <p:tag name="KSO_WM_UNIT_ID" val="custom160571_22*l_h_f*1_1_1"/>
  <p:tag name="KSO_WM_UNIT_CLEAR" val="1"/>
  <p:tag name="KSO_WM_UNIT_LAYERLEVEL" val="1_1_1"/>
  <p:tag name="KSO_WM_UNIT_VALUE" val="5"/>
  <p:tag name="KSO_WM_UNIT_HIGHLIGHT" val="0"/>
  <p:tag name="KSO_WM_UNIT_COMPATIBLE" val="0"/>
  <p:tag name="KSO_WM_DIAGRAM_GROUP_CODE" val="l1-3"/>
  <p:tag name="KSO_WM_UNIT_PRESET_TEXT" val="8,854"/>
</p:tagLst>
</file>

<file path=ppt/tags/tag10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2*i*5"/>
  <p:tag name="KSO_WM_TEMPLATE_CATEGORY" val="custom"/>
  <p:tag name="KSO_WM_TEMPLATE_INDEX" val="160571"/>
  <p:tag name="KSO_WM_UNIT_INDEX" val="5"/>
</p:tagLst>
</file>

<file path=ppt/tags/tag10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SubTitle"/>
  <p:tag name="MH_ORDER" val="3"/>
  <p:tag name="KSO_WM_UNIT_TYPE" val="l_h_a"/>
  <p:tag name="KSO_WM_UNIT_INDEX" val="1_3_1"/>
  <p:tag name="KSO_WM_UNIT_ID" val="custom160571_22*l_h_a*1_3_1"/>
  <p:tag name="KSO_WM_UNIT_CLEAR" val="1"/>
  <p:tag name="KSO_WM_UNIT_LAYERLEVEL" val="1_1_1"/>
  <p:tag name="KSO_WM_UNIT_VALUE" val="48"/>
  <p:tag name="KSO_WM_UNIT_HIGHLIGHT" val="0"/>
  <p:tag name="KSO_WM_UNIT_COMPATIBLE" val="0"/>
  <p:tag name="KSO_WM_DIAGRAM_GROUP_CODE" val="l1-3"/>
  <p:tag name="KSO_WM_UNIT_PRESET_TEXT" val="三月"/>
</p:tagLst>
</file>

<file path=ppt/tags/tag10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Text"/>
  <p:tag name="MH_ORDER" val="3"/>
  <p:tag name="KSO_WM_UNIT_TYPE" val="l_h_f"/>
  <p:tag name="KSO_WM_UNIT_INDEX" val="1_3_1"/>
  <p:tag name="KSO_WM_UNIT_ID" val="custom160571_22*l_h_f*1_3_1"/>
  <p:tag name="KSO_WM_UNIT_CLEAR" val="1"/>
  <p:tag name="KSO_WM_UNIT_LAYERLEVEL" val="1_1_1"/>
  <p:tag name="KSO_WM_UNIT_VALUE" val="5"/>
  <p:tag name="KSO_WM_UNIT_HIGHLIGHT" val="0"/>
  <p:tag name="KSO_WM_UNIT_COMPATIBLE" val="0"/>
  <p:tag name="KSO_WM_DIAGRAM_GROUP_CODE" val="l1-3"/>
  <p:tag name="KSO_WM_UNIT_PRESET_TEXT" val="5,869"/>
</p:tagLst>
</file>

<file path=ppt/tags/tag10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2*i*10"/>
  <p:tag name="KSO_WM_TEMPLATE_CATEGORY" val="custom"/>
  <p:tag name="KSO_WM_TEMPLATE_INDEX" val="160571"/>
  <p:tag name="KSO_WM_UNIT_INDEX" val="10"/>
</p:tagLst>
</file>

<file path=ppt/tags/tag10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SubTitle"/>
  <p:tag name="MH_ORDER" val="2"/>
  <p:tag name="KSO_WM_UNIT_TYPE" val="l_h_a"/>
  <p:tag name="KSO_WM_UNIT_INDEX" val="1_2_1"/>
  <p:tag name="KSO_WM_UNIT_ID" val="custom160571_22*l_h_a*1_2_1"/>
  <p:tag name="KSO_WM_UNIT_CLEAR" val="1"/>
  <p:tag name="KSO_WM_UNIT_LAYERLEVEL" val="1_1_1"/>
  <p:tag name="KSO_WM_UNIT_VALUE" val="48"/>
  <p:tag name="KSO_WM_UNIT_HIGHLIGHT" val="0"/>
  <p:tag name="KSO_WM_UNIT_COMPATIBLE" val="0"/>
  <p:tag name="KSO_WM_DIAGRAM_GROUP_CODE" val="l1-3"/>
  <p:tag name="KSO_WM_UNIT_PRESET_TEXT" val="二月"/>
</p:tagLst>
</file>

<file path=ppt/tags/tag10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Text"/>
  <p:tag name="MH_ORDER" val="2"/>
  <p:tag name="KSO_WM_UNIT_TYPE" val="l_h_f"/>
  <p:tag name="KSO_WM_UNIT_INDEX" val="1_2_1"/>
  <p:tag name="KSO_WM_UNIT_ID" val="custom160571_22*l_h_f*1_2_1"/>
  <p:tag name="KSO_WM_UNIT_CLEAR" val="1"/>
  <p:tag name="KSO_WM_UNIT_LAYERLEVEL" val="1_1_1"/>
  <p:tag name="KSO_WM_UNIT_VALUE" val="5"/>
  <p:tag name="KSO_WM_UNIT_HIGHLIGHT" val="0"/>
  <p:tag name="KSO_WM_UNIT_COMPATIBLE" val="0"/>
  <p:tag name="KSO_WM_DIAGRAM_GROUP_CODE" val="l1-3"/>
  <p:tag name="KSO_WM_UNIT_PRESET_TEXT" val="7,263"/>
</p:tagLst>
</file>

<file path=ppt/tags/tag1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3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1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2*i*15"/>
  <p:tag name="KSO_WM_TEMPLATE_CATEGORY" val="custom"/>
  <p:tag name="KSO_WM_TEMPLATE_INDEX" val="160571"/>
  <p:tag name="KSO_WM_UNIT_INDEX" val="15"/>
</p:tagLst>
</file>

<file path=ppt/tags/tag11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SubTitle"/>
  <p:tag name="MH_ORDER" val="4"/>
  <p:tag name="KSO_WM_UNIT_TYPE" val="l_h_a"/>
  <p:tag name="KSO_WM_UNIT_INDEX" val="1_4_1"/>
  <p:tag name="KSO_WM_UNIT_ID" val="custom160571_22*l_h_a*1_4_1"/>
  <p:tag name="KSO_WM_UNIT_CLEAR" val="1"/>
  <p:tag name="KSO_WM_UNIT_LAYERLEVEL" val="1_1_1"/>
  <p:tag name="KSO_WM_UNIT_VALUE" val="48"/>
  <p:tag name="KSO_WM_UNIT_HIGHLIGHT" val="0"/>
  <p:tag name="KSO_WM_UNIT_COMPATIBLE" val="0"/>
  <p:tag name="KSO_WM_DIAGRAM_GROUP_CODE" val="l1-3"/>
  <p:tag name="KSO_WM_UNIT_PRESET_TEXT" val="四月"/>
</p:tagLst>
</file>

<file path=ppt/tags/tag11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Text"/>
  <p:tag name="MH_ORDER" val="4"/>
  <p:tag name="KSO_WM_UNIT_TYPE" val="l_h_f"/>
  <p:tag name="KSO_WM_UNIT_INDEX" val="1_4_1"/>
  <p:tag name="KSO_WM_UNIT_ID" val="custom160571_22*l_h_f*1_4_1"/>
  <p:tag name="KSO_WM_UNIT_CLEAR" val="1"/>
  <p:tag name="KSO_WM_UNIT_LAYERLEVEL" val="1_1_1"/>
  <p:tag name="KSO_WM_UNIT_VALUE" val="5"/>
  <p:tag name="KSO_WM_UNIT_HIGHLIGHT" val="0"/>
  <p:tag name="KSO_WM_UNIT_COMPATIBLE" val="0"/>
  <p:tag name="KSO_WM_DIAGRAM_GROUP_CODE" val="l1-3"/>
  <p:tag name="KSO_WM_UNIT_PRESET_TEXT" val="9,908"/>
</p:tagLst>
</file>

<file path=ppt/tags/tag11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22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14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22"/>
  <p:tag name="KSO_WM_SLIDE_INDEX" val="22"/>
  <p:tag name="KSO_WM_SLIDE_ITEM_CNT" val="4"/>
  <p:tag name="KSO_WM_SLIDE_LAYOUT" val="a_l"/>
  <p:tag name="KSO_WM_SLIDE_LAYOUT_CNT" val="1_1"/>
  <p:tag name="KSO_WM_SLIDE_TYPE" val="text"/>
  <p:tag name="KSO_WM_BEAUTIFY_FLAG" val="#wm#"/>
  <p:tag name="KSO_WM_SLIDE_POSITION" val="149*110"/>
  <p:tag name="KSO_WM_SLIDE_SIZE" val="661*381"/>
  <p:tag name="KSO_WM_DIAGRAM_GROUP_CODE" val="l1-3"/>
</p:tagLst>
</file>

<file path=ppt/tags/tag11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3*i*0"/>
  <p:tag name="KSO_WM_TEMPLATE_CATEGORY" val="custom"/>
  <p:tag name="KSO_WM_TEMPLATE_INDEX" val="160571"/>
  <p:tag name="KSO_WM_UNIT_INDEX" val="0"/>
</p:tagLst>
</file>

<file path=ppt/tags/tag11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SubTitle"/>
  <p:tag name="MH_ORDER" val="1"/>
  <p:tag name="KSO_WM_UNIT_TYPE" val="l_h_a"/>
  <p:tag name="KSO_WM_UNIT_INDEX" val="1_1_1"/>
  <p:tag name="KSO_WM_UNIT_ID" val="custom160571_23*l_h_a*1_1_1"/>
  <p:tag name="KSO_WM_UNIT_CLEAR" val="1"/>
  <p:tag name="KSO_WM_UNIT_LAYERLEVEL" val="1_1_1"/>
  <p:tag name="KSO_WM_UNIT_VALUE" val="48"/>
  <p:tag name="KSO_WM_UNIT_HIGHLIGHT" val="0"/>
  <p:tag name="KSO_WM_UNIT_COMPATIBLE" val="0"/>
  <p:tag name="KSO_WM_DIAGRAM_GROUP_CODE" val="l1-3"/>
  <p:tag name="KSO_WM_UNIT_PRESET_TEXT" val="一月"/>
</p:tagLst>
</file>

<file path=ppt/tags/tag11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Text"/>
  <p:tag name="MH_ORDER" val="1"/>
  <p:tag name="KSO_WM_UNIT_TYPE" val="l_h_f"/>
  <p:tag name="KSO_WM_UNIT_INDEX" val="1_1_1"/>
  <p:tag name="KSO_WM_UNIT_ID" val="custom160571_23*l_h_f*1_1_1"/>
  <p:tag name="KSO_WM_UNIT_CLEAR" val="1"/>
  <p:tag name="KSO_WM_UNIT_LAYERLEVEL" val="1_1_1"/>
  <p:tag name="KSO_WM_UNIT_VALUE" val="5"/>
  <p:tag name="KSO_WM_UNIT_HIGHLIGHT" val="0"/>
  <p:tag name="KSO_WM_UNIT_COMPATIBLE" val="0"/>
  <p:tag name="KSO_WM_DIAGRAM_GROUP_CODE" val="l1-3"/>
  <p:tag name="KSO_WM_UNIT_PRESET_TEXT" val="8,854"/>
</p:tagLst>
</file>

<file path=ppt/tags/tag11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3*i*5"/>
  <p:tag name="KSO_WM_TEMPLATE_CATEGORY" val="custom"/>
  <p:tag name="KSO_WM_TEMPLATE_INDEX" val="160571"/>
  <p:tag name="KSO_WM_UNIT_INDEX" val="5"/>
</p:tagLst>
</file>

<file path=ppt/tags/tag11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SubTitle"/>
  <p:tag name="MH_ORDER" val="2"/>
  <p:tag name="KSO_WM_UNIT_TYPE" val="l_h_a"/>
  <p:tag name="KSO_WM_UNIT_INDEX" val="1_2_1"/>
  <p:tag name="KSO_WM_UNIT_ID" val="custom160571_23*l_h_a*1_2_1"/>
  <p:tag name="KSO_WM_UNIT_CLEAR" val="1"/>
  <p:tag name="KSO_WM_UNIT_LAYERLEVEL" val="1_1_1"/>
  <p:tag name="KSO_WM_UNIT_VALUE" val="48"/>
  <p:tag name="KSO_WM_UNIT_HIGHLIGHT" val="0"/>
  <p:tag name="KSO_WM_UNIT_COMPATIBLE" val="0"/>
  <p:tag name="KSO_WM_DIAGRAM_GROUP_CODE" val="l1-3"/>
  <p:tag name="KSO_WM_UNIT_PRESET_TEXT" val="二月"/>
</p:tagLst>
</file>

<file path=ppt/tags/tag12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3"/>
  <p:tag name="KSO_WM_SLIDE_INDEX" val="3"/>
  <p:tag name="KSO_WM_SLIDE_ITEM_CNT" val="2"/>
  <p:tag name="KSO_WM_SLIDE_LAYOUT" val="a_f"/>
  <p:tag name="KSO_WM_SLIDE_LAYOUT_CNT" val="1_2"/>
  <p:tag name="KSO_WM_SLIDE_TYPE" val="text"/>
  <p:tag name="KSO_WM_BEAUTIFY_FLAG" val="#wm#"/>
  <p:tag name="KSO_WM_SLIDE_POSITION" val="66*144"/>
  <p:tag name="KSO_WM_SLIDE_SIZE" val="828*343"/>
</p:tagLst>
</file>

<file path=ppt/tags/tag12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Text"/>
  <p:tag name="MH_ORDER" val="2"/>
  <p:tag name="KSO_WM_UNIT_TYPE" val="l_h_f"/>
  <p:tag name="KSO_WM_UNIT_INDEX" val="1_2_1"/>
  <p:tag name="KSO_WM_UNIT_ID" val="custom160571_23*l_h_f*1_2_1"/>
  <p:tag name="KSO_WM_UNIT_CLEAR" val="1"/>
  <p:tag name="KSO_WM_UNIT_LAYERLEVEL" val="1_1_1"/>
  <p:tag name="KSO_WM_UNIT_VALUE" val="5"/>
  <p:tag name="KSO_WM_UNIT_HIGHLIGHT" val="0"/>
  <p:tag name="KSO_WM_UNIT_COMPATIBLE" val="0"/>
  <p:tag name="KSO_WM_DIAGRAM_GROUP_CODE" val="l1-3"/>
  <p:tag name="KSO_WM_UNIT_PRESET_TEXT" val="7,263"/>
</p:tagLst>
</file>

<file path=ppt/tags/tag12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3*i*10"/>
  <p:tag name="KSO_WM_TEMPLATE_CATEGORY" val="custom"/>
  <p:tag name="KSO_WM_TEMPLATE_INDEX" val="160571"/>
  <p:tag name="KSO_WM_UNIT_INDEX" val="10"/>
</p:tagLst>
</file>

<file path=ppt/tags/tag12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SubTitle"/>
  <p:tag name="MH_ORDER" val="3"/>
  <p:tag name="KSO_WM_UNIT_TYPE" val="l_h_a"/>
  <p:tag name="KSO_WM_UNIT_INDEX" val="1_3_1"/>
  <p:tag name="KSO_WM_UNIT_ID" val="custom160571_23*l_h_a*1_3_1"/>
  <p:tag name="KSO_WM_UNIT_CLEAR" val="1"/>
  <p:tag name="KSO_WM_UNIT_LAYERLEVEL" val="1_1_1"/>
  <p:tag name="KSO_WM_UNIT_VALUE" val="48"/>
  <p:tag name="KSO_WM_UNIT_HIGHLIGHT" val="0"/>
  <p:tag name="KSO_WM_UNIT_COMPATIBLE" val="0"/>
  <p:tag name="KSO_WM_DIAGRAM_GROUP_CODE" val="l1-3"/>
  <p:tag name="KSO_WM_UNIT_PRESET_TEXT" val="三月"/>
</p:tagLst>
</file>

<file path=ppt/tags/tag12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Text"/>
  <p:tag name="MH_ORDER" val="3"/>
  <p:tag name="KSO_WM_UNIT_TYPE" val="l_h_f"/>
  <p:tag name="KSO_WM_UNIT_INDEX" val="1_3_1"/>
  <p:tag name="KSO_WM_UNIT_ID" val="custom160571_23*l_h_f*1_3_1"/>
  <p:tag name="KSO_WM_UNIT_CLEAR" val="1"/>
  <p:tag name="KSO_WM_UNIT_LAYERLEVEL" val="1_1_1"/>
  <p:tag name="KSO_WM_UNIT_VALUE" val="5"/>
  <p:tag name="KSO_WM_UNIT_HIGHLIGHT" val="0"/>
  <p:tag name="KSO_WM_UNIT_COMPATIBLE" val="0"/>
  <p:tag name="KSO_WM_DIAGRAM_GROUP_CODE" val="l1-3"/>
  <p:tag name="KSO_WM_UNIT_PRESET_TEXT" val="5,869"/>
</p:tagLst>
</file>

<file path=ppt/tags/tag12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3*i*15"/>
  <p:tag name="KSO_WM_TEMPLATE_CATEGORY" val="custom"/>
  <p:tag name="KSO_WM_TEMPLATE_INDEX" val="160571"/>
  <p:tag name="KSO_WM_UNIT_INDEX" val="15"/>
</p:tagLst>
</file>

<file path=ppt/tags/tag12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SubTitle"/>
  <p:tag name="MH_ORDER" val="4"/>
  <p:tag name="KSO_WM_UNIT_TYPE" val="l_h_a"/>
  <p:tag name="KSO_WM_UNIT_INDEX" val="1_4_1"/>
  <p:tag name="KSO_WM_UNIT_ID" val="custom160571_23*l_h_a*1_4_1"/>
  <p:tag name="KSO_WM_UNIT_CLEAR" val="1"/>
  <p:tag name="KSO_WM_UNIT_LAYERLEVEL" val="1_1_1"/>
  <p:tag name="KSO_WM_UNIT_VALUE" val="48"/>
  <p:tag name="KSO_WM_UNIT_HIGHLIGHT" val="0"/>
  <p:tag name="KSO_WM_UNIT_COMPATIBLE" val="0"/>
  <p:tag name="KSO_WM_DIAGRAM_GROUP_CODE" val="l1-3"/>
  <p:tag name="KSO_WM_UNIT_PRESET_TEXT" val="四月"/>
</p:tagLst>
</file>

<file path=ppt/tags/tag12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Text"/>
  <p:tag name="MH_ORDER" val="4"/>
  <p:tag name="KSO_WM_UNIT_TYPE" val="l_h_f"/>
  <p:tag name="KSO_WM_UNIT_INDEX" val="1_4_1"/>
  <p:tag name="KSO_WM_UNIT_ID" val="custom160571_23*l_h_f*1_4_1"/>
  <p:tag name="KSO_WM_UNIT_CLEAR" val="1"/>
  <p:tag name="KSO_WM_UNIT_LAYERLEVEL" val="1_1_1"/>
  <p:tag name="KSO_WM_UNIT_VALUE" val="5"/>
  <p:tag name="KSO_WM_UNIT_HIGHLIGHT" val="0"/>
  <p:tag name="KSO_WM_UNIT_COMPATIBLE" val="0"/>
  <p:tag name="KSO_WM_DIAGRAM_GROUP_CODE" val="l1-3"/>
  <p:tag name="KSO_WM_UNIT_PRESET_TEXT" val="2,978"/>
</p:tagLst>
</file>

<file path=ppt/tags/tag12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3*i*20"/>
  <p:tag name="KSO_WM_TEMPLATE_CATEGORY" val="custom"/>
  <p:tag name="KSO_WM_TEMPLATE_INDEX" val="160571"/>
  <p:tag name="KSO_WM_UNIT_INDEX" val="20"/>
</p:tagLst>
</file>

<file path=ppt/tags/tag12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SubTitle"/>
  <p:tag name="MH_ORDER" val="3"/>
  <p:tag name="KSO_WM_UNIT_TYPE" val="l_h_a"/>
  <p:tag name="KSO_WM_UNIT_INDEX" val="1_5_1"/>
  <p:tag name="KSO_WM_UNIT_ID" val="custom160571_23*l_h_a*1_5_1"/>
  <p:tag name="KSO_WM_UNIT_CLEAR" val="1"/>
  <p:tag name="KSO_WM_UNIT_LAYERLEVEL" val="1_1_1"/>
  <p:tag name="KSO_WM_UNIT_VALUE" val="48"/>
  <p:tag name="KSO_WM_UNIT_HIGHLIGHT" val="0"/>
  <p:tag name="KSO_WM_UNIT_COMPATIBLE" val="0"/>
  <p:tag name="KSO_WM_DIAGRAM_GROUP_CODE" val="l1-3"/>
  <p:tag name="KSO_WM_UNIT_PRESET_TEXT" val="五月"/>
</p:tagLst>
</file>

<file path=ppt/tags/tag12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Text"/>
  <p:tag name="MH_ORDER" val="3"/>
  <p:tag name="KSO_WM_UNIT_TYPE" val="l_h_f"/>
  <p:tag name="KSO_WM_UNIT_INDEX" val="1_5_1"/>
  <p:tag name="KSO_WM_UNIT_ID" val="custom160571_23*l_h_f*1_5_1"/>
  <p:tag name="KSO_WM_UNIT_CLEAR" val="1"/>
  <p:tag name="KSO_WM_UNIT_LAYERLEVEL" val="1_1_1"/>
  <p:tag name="KSO_WM_UNIT_VALUE" val="5"/>
  <p:tag name="KSO_WM_UNIT_HIGHLIGHT" val="0"/>
  <p:tag name="KSO_WM_UNIT_COMPATIBLE" val="0"/>
  <p:tag name="KSO_WM_DIAGRAM_GROUP_CODE" val="l1-3"/>
  <p:tag name="KSO_WM_UNIT_PRESET_TEXT" val="9,908"/>
</p:tagLst>
</file>

<file path=ppt/tags/tag1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4*a*1"/>
  <p:tag name="KSO_WM_UNIT_CLEAR" val="1"/>
  <p:tag name="KSO_WM_UNIT_LAYERLEVEL" val="1"/>
  <p:tag name="KSO_WM_UNIT_VALUE" val="33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3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23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31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23"/>
  <p:tag name="KSO_WM_SLIDE_INDEX" val="23"/>
  <p:tag name="KSO_WM_SLIDE_ITEM_CNT" val="5"/>
  <p:tag name="KSO_WM_SLIDE_LAYOUT" val="a_l"/>
  <p:tag name="KSO_WM_SLIDE_LAYOUT_CNT" val="1_1"/>
  <p:tag name="KSO_WM_SLIDE_TYPE" val="text"/>
  <p:tag name="KSO_WM_BEAUTIFY_FLAG" val="#wm#"/>
  <p:tag name="KSO_WM_SLIDE_POSITION" val="143*110"/>
  <p:tag name="KSO_WM_SLIDE_SIZE" val="674*381"/>
  <p:tag name="KSO_WM_DIAGRAM_GROUP_CODE" val="l1-3"/>
</p:tagLst>
</file>

<file path=ppt/tags/tag13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4*i*0"/>
  <p:tag name="KSO_WM_TEMPLATE_CATEGORY" val="custom"/>
  <p:tag name="KSO_WM_TEMPLATE_INDEX" val="160571"/>
  <p:tag name="KSO_WM_UNIT_INDEX" val="0"/>
</p:tagLst>
</file>

<file path=ppt/tags/tag13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SubTitle"/>
  <p:tag name="MH_ORDER" val="1"/>
  <p:tag name="KSO_WM_UNIT_TYPE" val="l_h_a"/>
  <p:tag name="KSO_WM_UNIT_INDEX" val="1_1_1"/>
  <p:tag name="KSO_WM_UNIT_ID" val="custom160571_24*l_h_a*1_1_1"/>
  <p:tag name="KSO_WM_UNIT_CLEAR" val="1"/>
  <p:tag name="KSO_WM_UNIT_LAYERLEVEL" val="1_1_1"/>
  <p:tag name="KSO_WM_UNIT_VALUE" val="48"/>
  <p:tag name="KSO_WM_UNIT_HIGHLIGHT" val="0"/>
  <p:tag name="KSO_WM_UNIT_COMPATIBLE" val="0"/>
  <p:tag name="KSO_WM_DIAGRAM_GROUP_CODE" val="l1-3"/>
  <p:tag name="KSO_WM_UNIT_PRESET_TEXT" val="一月"/>
</p:tagLst>
</file>

<file path=ppt/tags/tag13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Text"/>
  <p:tag name="MH_ORDER" val="1"/>
  <p:tag name="KSO_WM_UNIT_TYPE" val="l_h_f"/>
  <p:tag name="KSO_WM_UNIT_INDEX" val="1_1_1"/>
  <p:tag name="KSO_WM_UNIT_ID" val="custom160571_24*l_h_f*1_1_1"/>
  <p:tag name="KSO_WM_UNIT_CLEAR" val="1"/>
  <p:tag name="KSO_WM_UNIT_LAYERLEVEL" val="1_1_1"/>
  <p:tag name="KSO_WM_UNIT_VALUE" val="5"/>
  <p:tag name="KSO_WM_UNIT_HIGHLIGHT" val="0"/>
  <p:tag name="KSO_WM_UNIT_COMPATIBLE" val="0"/>
  <p:tag name="KSO_WM_DIAGRAM_GROUP_CODE" val="l1-3"/>
  <p:tag name="KSO_WM_UNIT_PRESET_TEXT" val="8,854"/>
</p:tagLst>
</file>

<file path=ppt/tags/tag13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4*i*5"/>
  <p:tag name="KSO_WM_TEMPLATE_CATEGORY" val="custom"/>
  <p:tag name="KSO_WM_TEMPLATE_INDEX" val="160571"/>
  <p:tag name="KSO_WM_UNIT_INDEX" val="5"/>
</p:tagLst>
</file>

<file path=ppt/tags/tag13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SubTitle"/>
  <p:tag name="MH_ORDER" val="2"/>
  <p:tag name="KSO_WM_UNIT_TYPE" val="l_h_a"/>
  <p:tag name="KSO_WM_UNIT_INDEX" val="1_2_1"/>
  <p:tag name="KSO_WM_UNIT_ID" val="custom160571_24*l_h_a*1_2_1"/>
  <p:tag name="KSO_WM_UNIT_CLEAR" val="1"/>
  <p:tag name="KSO_WM_UNIT_LAYERLEVEL" val="1_1_1"/>
  <p:tag name="KSO_WM_UNIT_VALUE" val="48"/>
  <p:tag name="KSO_WM_UNIT_HIGHLIGHT" val="0"/>
  <p:tag name="KSO_WM_UNIT_COMPATIBLE" val="0"/>
  <p:tag name="KSO_WM_DIAGRAM_GROUP_CODE" val="l1-3"/>
  <p:tag name="KSO_WM_UNIT_PRESET_TEXT" val="二月"/>
</p:tagLst>
</file>

<file path=ppt/tags/tag13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Text"/>
  <p:tag name="MH_ORDER" val="2"/>
  <p:tag name="KSO_WM_UNIT_TYPE" val="l_h_f"/>
  <p:tag name="KSO_WM_UNIT_INDEX" val="1_2_1"/>
  <p:tag name="KSO_WM_UNIT_ID" val="custom160571_24*l_h_f*1_2_1"/>
  <p:tag name="KSO_WM_UNIT_CLEAR" val="1"/>
  <p:tag name="KSO_WM_UNIT_LAYERLEVEL" val="1_1_1"/>
  <p:tag name="KSO_WM_UNIT_VALUE" val="5"/>
  <p:tag name="KSO_WM_UNIT_HIGHLIGHT" val="0"/>
  <p:tag name="KSO_WM_UNIT_COMPATIBLE" val="0"/>
  <p:tag name="KSO_WM_DIAGRAM_GROUP_CODE" val="l1-3"/>
  <p:tag name="KSO_WM_UNIT_PRESET_TEXT" val="7,263"/>
</p:tagLst>
</file>

<file path=ppt/tags/tag13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4*i*10"/>
  <p:tag name="KSO_WM_TEMPLATE_CATEGORY" val="custom"/>
  <p:tag name="KSO_WM_TEMPLATE_INDEX" val="160571"/>
  <p:tag name="KSO_WM_UNIT_INDEX" val="10"/>
</p:tagLst>
</file>

<file path=ppt/tags/tag13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SubTitle"/>
  <p:tag name="MH_ORDER" val="3"/>
  <p:tag name="KSO_WM_UNIT_TYPE" val="l_h_a"/>
  <p:tag name="KSO_WM_UNIT_INDEX" val="1_3_1"/>
  <p:tag name="KSO_WM_UNIT_ID" val="custom160571_24*l_h_a*1_3_1"/>
  <p:tag name="KSO_WM_UNIT_CLEAR" val="1"/>
  <p:tag name="KSO_WM_UNIT_LAYERLEVEL" val="1_1_1"/>
  <p:tag name="KSO_WM_UNIT_VALUE" val="48"/>
  <p:tag name="KSO_WM_UNIT_HIGHLIGHT" val="0"/>
  <p:tag name="KSO_WM_UNIT_COMPATIBLE" val="0"/>
  <p:tag name="KSO_WM_DIAGRAM_GROUP_CODE" val="l1-3"/>
  <p:tag name="KSO_WM_UNIT_PRESET_TEXT" val="三月"/>
</p:tagLst>
</file>

<file path=ppt/tags/tag14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4"/>
  <p:tag name="KSO_WM_SLIDE_INDEX" val="4"/>
  <p:tag name="KSO_WM_SLIDE_ITEM_CNT" val="2"/>
  <p:tag name="KSO_WM_SLIDE_LAYOUT" val="f_d_a"/>
  <p:tag name="KSO_WM_SLIDE_LAYOUT_CNT" val="1_1_1"/>
  <p:tag name="KSO_WM_SLIDE_TYPE" val="text"/>
  <p:tag name="KSO_WM_BEAUTIFY_FLAG" val="#wm#"/>
  <p:tag name="KSO_WM_SLIDE_POSITION" val="66*36"/>
  <p:tag name="KSO_WM_SLIDE_SIZE" val="828*426"/>
</p:tagLst>
</file>

<file path=ppt/tags/tag14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Text"/>
  <p:tag name="MH_ORDER" val="3"/>
  <p:tag name="KSO_WM_UNIT_TYPE" val="l_h_f"/>
  <p:tag name="KSO_WM_UNIT_INDEX" val="1_3_1"/>
  <p:tag name="KSO_WM_UNIT_ID" val="custom160571_24*l_h_f*1_3_1"/>
  <p:tag name="KSO_WM_UNIT_CLEAR" val="1"/>
  <p:tag name="KSO_WM_UNIT_LAYERLEVEL" val="1_1_1"/>
  <p:tag name="KSO_WM_UNIT_VALUE" val="5"/>
  <p:tag name="KSO_WM_UNIT_HIGHLIGHT" val="0"/>
  <p:tag name="KSO_WM_UNIT_COMPATIBLE" val="0"/>
  <p:tag name="KSO_WM_DIAGRAM_GROUP_CODE" val="l1-3"/>
  <p:tag name="KSO_WM_UNIT_PRESET_TEXT" val="5,869"/>
</p:tagLst>
</file>

<file path=ppt/tags/tag14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4*i*15"/>
  <p:tag name="KSO_WM_TEMPLATE_CATEGORY" val="custom"/>
  <p:tag name="KSO_WM_TEMPLATE_INDEX" val="160571"/>
  <p:tag name="KSO_WM_UNIT_INDEX" val="15"/>
</p:tagLst>
</file>

<file path=ppt/tags/tag14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SubTitle"/>
  <p:tag name="MH_ORDER" val="4"/>
  <p:tag name="KSO_WM_UNIT_TYPE" val="l_h_a"/>
  <p:tag name="KSO_WM_UNIT_INDEX" val="1_4_1"/>
  <p:tag name="KSO_WM_UNIT_ID" val="custom160571_24*l_h_a*1_4_1"/>
  <p:tag name="KSO_WM_UNIT_CLEAR" val="1"/>
  <p:tag name="KSO_WM_UNIT_LAYERLEVEL" val="1_1_1"/>
  <p:tag name="KSO_WM_UNIT_VALUE" val="48"/>
  <p:tag name="KSO_WM_UNIT_HIGHLIGHT" val="0"/>
  <p:tag name="KSO_WM_UNIT_COMPATIBLE" val="0"/>
  <p:tag name="KSO_WM_DIAGRAM_GROUP_CODE" val="l1-3"/>
  <p:tag name="KSO_WM_UNIT_PRESET_TEXT" val="四月"/>
</p:tagLst>
</file>

<file path=ppt/tags/tag14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Text"/>
  <p:tag name="MH_ORDER" val="4"/>
  <p:tag name="KSO_WM_UNIT_TYPE" val="l_h_f"/>
  <p:tag name="KSO_WM_UNIT_INDEX" val="1_4_1"/>
  <p:tag name="KSO_WM_UNIT_ID" val="custom160571_24*l_h_f*1_4_1"/>
  <p:tag name="KSO_WM_UNIT_CLEAR" val="1"/>
  <p:tag name="KSO_WM_UNIT_LAYERLEVEL" val="1_1_1"/>
  <p:tag name="KSO_WM_UNIT_VALUE" val="5"/>
  <p:tag name="KSO_WM_UNIT_HIGHLIGHT" val="0"/>
  <p:tag name="KSO_WM_UNIT_COMPATIBLE" val="0"/>
  <p:tag name="KSO_WM_DIAGRAM_GROUP_CODE" val="l1-3"/>
  <p:tag name="KSO_WM_UNIT_PRESET_TEXT" val="2,978"/>
</p:tagLst>
</file>

<file path=ppt/tags/tag14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4*i*20"/>
  <p:tag name="KSO_WM_TEMPLATE_CATEGORY" val="custom"/>
  <p:tag name="KSO_WM_TEMPLATE_INDEX" val="160571"/>
  <p:tag name="KSO_WM_UNIT_INDEX" val="20"/>
</p:tagLst>
</file>

<file path=ppt/tags/tag14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SubTitle"/>
  <p:tag name="MH_ORDER" val="3"/>
  <p:tag name="KSO_WM_UNIT_TYPE" val="l_h_a"/>
  <p:tag name="KSO_WM_UNIT_INDEX" val="1_5_1"/>
  <p:tag name="KSO_WM_UNIT_ID" val="custom160571_24*l_h_a*1_5_1"/>
  <p:tag name="KSO_WM_UNIT_CLEAR" val="1"/>
  <p:tag name="KSO_WM_UNIT_LAYERLEVEL" val="1_1_1"/>
  <p:tag name="KSO_WM_UNIT_VALUE" val="48"/>
  <p:tag name="KSO_WM_UNIT_HIGHLIGHT" val="0"/>
  <p:tag name="KSO_WM_UNIT_COMPATIBLE" val="0"/>
  <p:tag name="KSO_WM_DIAGRAM_GROUP_CODE" val="l1-3"/>
  <p:tag name="KSO_WM_UNIT_PRESET_TEXT" val="五月"/>
</p:tagLst>
</file>

<file path=ppt/tags/tag14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Text"/>
  <p:tag name="MH_ORDER" val="3"/>
  <p:tag name="KSO_WM_UNIT_TYPE" val="l_h_f"/>
  <p:tag name="KSO_WM_UNIT_INDEX" val="1_5_1"/>
  <p:tag name="KSO_WM_UNIT_ID" val="custom160571_24*l_h_f*1_5_1"/>
  <p:tag name="KSO_WM_UNIT_CLEAR" val="1"/>
  <p:tag name="KSO_WM_UNIT_LAYERLEVEL" val="1_1_1"/>
  <p:tag name="KSO_WM_UNIT_VALUE" val="5"/>
  <p:tag name="KSO_WM_UNIT_HIGHLIGHT" val="0"/>
  <p:tag name="KSO_WM_UNIT_COMPATIBLE" val="0"/>
  <p:tag name="KSO_WM_DIAGRAM_GROUP_CODE" val="l1-3"/>
  <p:tag name="KSO_WM_UNIT_PRESET_TEXT" val="5,638"/>
</p:tagLst>
</file>

<file path=ppt/tags/tag14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4*i*25"/>
  <p:tag name="KSO_WM_TEMPLATE_CATEGORY" val="custom"/>
  <p:tag name="KSO_WM_TEMPLATE_INDEX" val="160571"/>
  <p:tag name="KSO_WM_UNIT_INDEX" val="25"/>
</p:tagLst>
</file>

<file path=ppt/tags/tag14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SubTitle"/>
  <p:tag name="MH_ORDER" val="4"/>
  <p:tag name="KSO_WM_UNIT_TYPE" val="l_h_a"/>
  <p:tag name="KSO_WM_UNIT_INDEX" val="1_6_1"/>
  <p:tag name="KSO_WM_UNIT_ID" val="custom160571_24*l_h_a*1_6_1"/>
  <p:tag name="KSO_WM_UNIT_CLEAR" val="1"/>
  <p:tag name="KSO_WM_UNIT_LAYERLEVEL" val="1_1_1"/>
  <p:tag name="KSO_WM_UNIT_VALUE" val="48"/>
  <p:tag name="KSO_WM_UNIT_HIGHLIGHT" val="0"/>
  <p:tag name="KSO_WM_UNIT_COMPATIBLE" val="0"/>
  <p:tag name="KSO_WM_DIAGRAM_GROUP_CODE" val="l1-3"/>
  <p:tag name="KSO_WM_UNIT_PRESET_TEXT" val="六月"/>
</p:tagLst>
</file>

<file path=ppt/tags/tag14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Text"/>
  <p:tag name="MH_ORDER" val="4"/>
  <p:tag name="KSO_WM_UNIT_TYPE" val="l_h_f"/>
  <p:tag name="KSO_WM_UNIT_INDEX" val="1_6_1"/>
  <p:tag name="KSO_WM_UNIT_ID" val="custom160571_24*l_h_f*1_6_1"/>
  <p:tag name="KSO_WM_UNIT_CLEAR" val="1"/>
  <p:tag name="KSO_WM_UNIT_LAYERLEVEL" val="1_1_1"/>
  <p:tag name="KSO_WM_UNIT_VALUE" val="5"/>
  <p:tag name="KSO_WM_UNIT_HIGHLIGHT" val="0"/>
  <p:tag name="KSO_WM_UNIT_COMPATIBLE" val="0"/>
  <p:tag name="KSO_WM_DIAGRAM_GROUP_CODE" val="l1-3"/>
  <p:tag name="KSO_WM_UNIT_PRESET_TEXT" val="9,908"/>
</p:tagLst>
</file>

<file path=ppt/tags/tag1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5*a*1"/>
  <p:tag name="KSO_WM_UNIT_CLEAR" val="1"/>
  <p:tag name="KSO_WM_UNIT_LAYERLEVEL" val="1"/>
  <p:tag name="KSO_WM_UNIT_VALUE" val="21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5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24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51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24"/>
  <p:tag name="KSO_WM_SLIDE_INDEX" val="24"/>
  <p:tag name="KSO_WM_SLIDE_ITEM_CNT" val="6"/>
  <p:tag name="KSO_WM_SLIDE_LAYOUT" val="a_l"/>
  <p:tag name="KSO_WM_SLIDE_LAYOUT_CNT" val="1_1"/>
  <p:tag name="KSO_WM_SLIDE_TYPE" val="text"/>
  <p:tag name="KSO_WM_BEAUTIFY_FLAG" val="#wm#"/>
  <p:tag name="KSO_WM_SLIDE_POSITION" val="143*110"/>
  <p:tag name="KSO_WM_SLIDE_SIZE" val="674*381"/>
  <p:tag name="KSO_WM_DIAGRAM_GROUP_CODE" val="l1-3"/>
</p:tagLst>
</file>

<file path=ppt/tags/tag15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25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53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5*i*1"/>
  <p:tag name="KSO_WM_TEMPLATE_CATEGORY" val="custom"/>
  <p:tag name="KSO_WM_TEMPLATE_INDEX" val="160571"/>
  <p:tag name="KSO_WM_UNIT_INDEX" val="1"/>
</p:tagLst>
</file>

<file path=ppt/tags/tag15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1"/>
  <p:tag name="KSO_WM_UNIT_ID" val="custom160571_25*l_i*1_1"/>
  <p:tag name="KSO_WM_UNIT_CLEAR" val="1"/>
  <p:tag name="KSO_WM_UNIT_LAYERLEVEL" val="1_1"/>
  <p:tag name="KSO_WM_DIAGRAM_GROUP_CODE" val="l1-4"/>
</p:tagLst>
</file>

<file path=ppt/tags/tag15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Text"/>
  <p:tag name="MH_ORDER" val="1"/>
  <p:tag name="KSO_WM_UNIT_TYPE" val="l_i"/>
  <p:tag name="KSO_WM_UNIT_INDEX" val="1_2"/>
  <p:tag name="KSO_WM_UNIT_ID" val="custom160571_25*l_i*1_2"/>
  <p:tag name="KSO_WM_UNIT_CLEAR" val="1"/>
  <p:tag name="KSO_WM_UNIT_LAYERLEVEL" val="1_1"/>
  <p:tag name="KSO_WM_DIAGRAM_GROUP_CODE" val="l1-4"/>
</p:tagLst>
</file>

<file path=ppt/tags/tag15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SubTitle"/>
  <p:tag name="MH_ORDER" val="1"/>
  <p:tag name="KSO_WM_UNIT_TYPE" val="l_h_f"/>
  <p:tag name="KSO_WM_UNIT_INDEX" val="1_1_1"/>
  <p:tag name="KSO_WM_UNIT_ID" val="custom160571_25*l_h_f*1_1_1"/>
  <p:tag name="KSO_WM_UNIT_CLEAR" val="1"/>
  <p:tag name="KSO_WM_UNIT_LAYERLEVEL" val="1_1_1"/>
  <p:tag name="KSO_WM_UNIT_VALUE" val="5"/>
  <p:tag name="KSO_WM_UNIT_HIGHLIGHT" val="0"/>
  <p:tag name="KSO_WM_UNIT_COMPATIBLE" val="0"/>
  <p:tag name="KSO_WM_UNIT_PRESET_TEXT_INDEX" val="3"/>
  <p:tag name="KSO_WM_UNIT_PRESET_TEXT_LEN" val="5"/>
  <p:tag name="KSO_WM_DIAGRAM_GROUP_CODE" val="l1-4"/>
</p:tagLst>
</file>

<file path=ppt/tags/tag157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25"/>
  <p:tag name="KSO_WM_SLIDE_INDEX" val="25"/>
  <p:tag name="KSO_WM_SLIDE_ITEM_CNT" val="1"/>
  <p:tag name="KSO_WM_SLIDE_LAYOUT" val="a_l"/>
  <p:tag name="KSO_WM_SLIDE_LAYOUT_CNT" val="1_1"/>
  <p:tag name="KSO_WM_SLIDE_TYPE" val="text"/>
  <p:tag name="KSO_WM_BEAUTIFY_FLAG" val="#wm#"/>
  <p:tag name="KSO_WM_SLIDE_POSITION" val="414*199"/>
  <p:tag name="KSO_WM_SLIDE_SIZE" val="132*188"/>
  <p:tag name="KSO_WM_DIAGRAM_GROUP_CODE" val="l1-4"/>
</p:tagLst>
</file>

<file path=ppt/tags/tag15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26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5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Other"/>
  <p:tag name="MH_ORDER" val="7"/>
  <p:tag name="KSO_WM_UNIT_TYPE" val="l_i"/>
  <p:tag name="KSO_WM_UNIT_INDEX" val="1_1"/>
  <p:tag name="KSO_WM_UNIT_ID" val="custom160571_26*l_i*1_1"/>
  <p:tag name="KSO_WM_UNIT_CLEAR" val="1"/>
  <p:tag name="KSO_WM_UNIT_LAYERLEVEL" val="1_1"/>
  <p:tag name="KSO_WM_DIAGRAM_GROUP_CODE" val="l1-4"/>
</p:tagLst>
</file>

<file path=ppt/tags/tag16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5"/>
  <p:tag name="KSO_WM_SLIDE_INDEX" val="5"/>
  <p:tag name="KSO_WM_SLIDE_ITEM_CNT" val="2"/>
  <p:tag name="KSO_WM_SLIDE_LAYOUT" val="a_d_f"/>
  <p:tag name="KSO_WM_SLIDE_LAYOUT_CNT" val="1_1_1"/>
  <p:tag name="KSO_WM_SLIDE_TYPE" val="text"/>
  <p:tag name="KSO_WM_BEAUTIFY_FLAG" val="#wm#"/>
  <p:tag name="KSO_WM_SLIDE_POSITION" val="122*101"/>
  <p:tag name="KSO_WM_SLIDE_SIZE" val="715*419"/>
</p:tagLst>
</file>

<file path=ppt/tags/tag16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6*i*2"/>
  <p:tag name="KSO_WM_TEMPLATE_CATEGORY" val="custom"/>
  <p:tag name="KSO_WM_TEMPLATE_INDEX" val="160571"/>
  <p:tag name="KSO_WM_UNIT_INDEX" val="2"/>
</p:tagLst>
</file>

<file path=ppt/tags/tag16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2"/>
  <p:tag name="KSO_WM_UNIT_ID" val="custom160571_26*l_i*1_2"/>
  <p:tag name="KSO_WM_UNIT_CLEAR" val="1"/>
  <p:tag name="KSO_WM_UNIT_LAYERLEVEL" val="1_1"/>
  <p:tag name="KSO_WM_DIAGRAM_GROUP_CODE" val="l1-4"/>
</p:tagLst>
</file>

<file path=ppt/tags/tag16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Text"/>
  <p:tag name="MH_ORDER" val="1"/>
  <p:tag name="KSO_WM_UNIT_TYPE" val="l_i"/>
  <p:tag name="KSO_WM_UNIT_INDEX" val="1_3"/>
  <p:tag name="KSO_WM_UNIT_ID" val="custom160571_26*l_i*1_3"/>
  <p:tag name="KSO_WM_UNIT_CLEAR" val="1"/>
  <p:tag name="KSO_WM_UNIT_LAYERLEVEL" val="1_1"/>
  <p:tag name="KSO_WM_DIAGRAM_GROUP_CODE" val="l1-4"/>
</p:tagLst>
</file>

<file path=ppt/tags/tag16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SubTitle"/>
  <p:tag name="MH_ORDER" val="1"/>
  <p:tag name="KSO_WM_UNIT_TYPE" val="l_h_f"/>
  <p:tag name="KSO_WM_UNIT_INDEX" val="1_1_1"/>
  <p:tag name="KSO_WM_UNIT_ID" val="custom160571_26*l_h_f*1_1_1"/>
  <p:tag name="KSO_WM_UNIT_CLEAR" val="1"/>
  <p:tag name="KSO_WM_UNIT_LAYERLEVEL" val="1_1_1"/>
  <p:tag name="KSO_WM_UNIT_VALUE" val="5"/>
  <p:tag name="KSO_WM_UNIT_HIGHLIGHT" val="0"/>
  <p:tag name="KSO_WM_UNIT_COMPATIBLE" val="0"/>
  <p:tag name="KSO_WM_UNIT_PRESET_TEXT_INDEX" val="3"/>
  <p:tag name="KSO_WM_UNIT_PRESET_TEXT_LEN" val="5"/>
  <p:tag name="KSO_WM_DIAGRAM_GROUP_CODE" val="l1-4"/>
</p:tagLst>
</file>

<file path=ppt/tags/tag16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6*i*9"/>
  <p:tag name="KSO_WM_TEMPLATE_CATEGORY" val="custom"/>
  <p:tag name="KSO_WM_TEMPLATE_INDEX" val="160571"/>
  <p:tag name="KSO_WM_UNIT_INDEX" val="9"/>
</p:tagLst>
</file>

<file path=ppt/tags/tag16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4"/>
  <p:tag name="KSO_WM_UNIT_ID" val="custom160571_26*l_i*1_4"/>
  <p:tag name="KSO_WM_UNIT_CLEAR" val="1"/>
  <p:tag name="KSO_WM_UNIT_LAYERLEVEL" val="1_1"/>
  <p:tag name="KSO_WM_DIAGRAM_GROUP_CODE" val="l1-4"/>
</p:tagLst>
</file>

<file path=ppt/tags/tag16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Text"/>
  <p:tag name="MH_ORDER" val="2"/>
  <p:tag name="KSO_WM_UNIT_TYPE" val="l_i"/>
  <p:tag name="KSO_WM_UNIT_INDEX" val="1_5"/>
  <p:tag name="KSO_WM_UNIT_ID" val="custom160571_26*l_i*1_5"/>
  <p:tag name="KSO_WM_UNIT_CLEAR" val="1"/>
  <p:tag name="KSO_WM_UNIT_LAYERLEVEL" val="1_1"/>
  <p:tag name="KSO_WM_DIAGRAM_GROUP_CODE" val="l1-4"/>
</p:tagLst>
</file>

<file path=ppt/tags/tag16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SubTitle"/>
  <p:tag name="MH_ORDER" val="2"/>
  <p:tag name="KSO_WM_UNIT_TYPE" val="l_h_f"/>
  <p:tag name="KSO_WM_UNIT_INDEX" val="1_2_1"/>
  <p:tag name="KSO_WM_UNIT_ID" val="custom160571_26*l_h_f*1_2_1"/>
  <p:tag name="KSO_WM_UNIT_CLEAR" val="1"/>
  <p:tag name="KSO_WM_UNIT_LAYERLEVEL" val="1_1_1"/>
  <p:tag name="KSO_WM_UNIT_VALUE" val="5"/>
  <p:tag name="KSO_WM_UNIT_HIGHLIGHT" val="0"/>
  <p:tag name="KSO_WM_UNIT_COMPATIBLE" val="0"/>
  <p:tag name="KSO_WM_UNIT_PRESET_TEXT_INDEX" val="3"/>
  <p:tag name="KSO_WM_UNIT_PRESET_TEXT_LEN" val="5"/>
  <p:tag name="KSO_WM_DIAGRAM_GROUP_CODE" val="l1-4"/>
</p:tagLst>
</file>

<file path=ppt/tags/tag168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26"/>
  <p:tag name="KSO_WM_SLIDE_INDEX" val="26"/>
  <p:tag name="KSO_WM_SLIDE_ITEM_CNT" val="2"/>
  <p:tag name="KSO_WM_SLIDE_LAYOUT" val="a_l"/>
  <p:tag name="KSO_WM_SLIDE_LAYOUT_CNT" val="1_1"/>
  <p:tag name="KSO_WM_SLIDE_TYPE" val="text"/>
  <p:tag name="KSO_WM_BEAUTIFY_FLAG" val="#wm#"/>
  <p:tag name="KSO_WM_SLIDE_POSITION" val="297*192"/>
  <p:tag name="KSO_WM_SLIDE_SIZE" val="366*195"/>
  <p:tag name="KSO_WM_DIAGRAM_GROUP_CODE" val="l1-4"/>
</p:tagLst>
</file>

<file path=ppt/tags/tag16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27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14144119"/>
  <p:tag name="MH_LIBRARY" val="CONTENTS"/>
  <p:tag name="MH_TYPE" val="OTHERS"/>
  <p:tag name="ID" val="547143"/>
  <p:tag name="KSO_WM_UNIT_TYPE" val="l_i"/>
  <p:tag name="KSO_WM_UNIT_INDEX" val="1_2"/>
  <p:tag name="KSO_WM_UNIT_ID" val="custom160571_6*l_i*1_2"/>
  <p:tag name="KSO_WM_UNIT_CLEAR" val="1"/>
  <p:tag name="KSO_WM_UNIT_LAYERLEVEL" val="1_1"/>
  <p:tag name="KSO_WM_DIAGRAM_GROUP_CODE" val="l1-1"/>
</p:tagLst>
</file>

<file path=ppt/tags/tag17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Other"/>
  <p:tag name="MH_ORDER" val="7"/>
  <p:tag name="KSO_WM_UNIT_TYPE" val="l_i"/>
  <p:tag name="KSO_WM_UNIT_INDEX" val="1_1"/>
  <p:tag name="KSO_WM_UNIT_ID" val="custom160571_27*l_i*1_1"/>
  <p:tag name="KSO_WM_UNIT_CLEAR" val="1"/>
  <p:tag name="KSO_WM_UNIT_LAYERLEVEL" val="1_1"/>
  <p:tag name="KSO_WM_DIAGRAM_GROUP_CODE" val="l1-4"/>
</p:tagLst>
</file>

<file path=ppt/tags/tag17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Other"/>
  <p:tag name="MH_ORDER" val="8"/>
  <p:tag name="KSO_WM_UNIT_TYPE" val="l_i"/>
  <p:tag name="KSO_WM_UNIT_INDEX" val="1_2"/>
  <p:tag name="KSO_WM_UNIT_ID" val="custom160571_27*l_i*1_2"/>
  <p:tag name="KSO_WM_UNIT_CLEAR" val="1"/>
  <p:tag name="KSO_WM_UNIT_LAYERLEVEL" val="1_1"/>
  <p:tag name="KSO_WM_DIAGRAM_GROUP_CODE" val="l1-4"/>
</p:tagLst>
</file>

<file path=ppt/tags/tag17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7*i*3"/>
  <p:tag name="KSO_WM_TEMPLATE_CATEGORY" val="custom"/>
  <p:tag name="KSO_WM_TEMPLATE_INDEX" val="160571"/>
  <p:tag name="KSO_WM_UNIT_INDEX" val="3"/>
</p:tagLst>
</file>

<file path=ppt/tags/tag17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3"/>
  <p:tag name="KSO_WM_UNIT_ID" val="custom160571_27*l_i*1_3"/>
  <p:tag name="KSO_WM_UNIT_CLEAR" val="1"/>
  <p:tag name="KSO_WM_UNIT_LAYERLEVEL" val="1_1"/>
  <p:tag name="KSO_WM_DIAGRAM_GROUP_CODE" val="l1-4"/>
</p:tagLst>
</file>

<file path=ppt/tags/tag17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Text"/>
  <p:tag name="MH_ORDER" val="1"/>
  <p:tag name="KSO_WM_UNIT_TYPE" val="l_i"/>
  <p:tag name="KSO_WM_UNIT_INDEX" val="1_4"/>
  <p:tag name="KSO_WM_UNIT_ID" val="custom160571_27*l_i*1_4"/>
  <p:tag name="KSO_WM_UNIT_CLEAR" val="1"/>
  <p:tag name="KSO_WM_UNIT_LAYERLEVEL" val="1_1"/>
  <p:tag name="KSO_WM_DIAGRAM_GROUP_CODE" val="l1-4"/>
</p:tagLst>
</file>

<file path=ppt/tags/tag17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SubTitle"/>
  <p:tag name="MH_ORDER" val="1"/>
  <p:tag name="KSO_WM_UNIT_TYPE" val="l_h_f"/>
  <p:tag name="KSO_WM_UNIT_INDEX" val="1_1_1"/>
  <p:tag name="KSO_WM_UNIT_ID" val="custom160571_27*l_h_f*1_1_1"/>
  <p:tag name="KSO_WM_UNIT_CLEAR" val="1"/>
  <p:tag name="KSO_WM_UNIT_LAYERLEVEL" val="1_1_1"/>
  <p:tag name="KSO_WM_UNIT_VALUE" val="5"/>
  <p:tag name="KSO_WM_UNIT_HIGHLIGHT" val="0"/>
  <p:tag name="KSO_WM_UNIT_COMPATIBLE" val="0"/>
  <p:tag name="KSO_WM_UNIT_PRESET_TEXT_INDEX" val="3"/>
  <p:tag name="KSO_WM_UNIT_PRESET_TEXT_LEN" val="5"/>
  <p:tag name="KSO_WM_DIAGRAM_GROUP_CODE" val="l1-4"/>
</p:tagLst>
</file>

<file path=ppt/tags/tag17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7*i*10"/>
  <p:tag name="KSO_WM_TEMPLATE_CATEGORY" val="custom"/>
  <p:tag name="KSO_WM_TEMPLATE_INDEX" val="160571"/>
  <p:tag name="KSO_WM_UNIT_INDEX" val="10"/>
</p:tagLst>
</file>

<file path=ppt/tags/tag17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5"/>
  <p:tag name="KSO_WM_UNIT_ID" val="custom160571_27*l_i*1_5"/>
  <p:tag name="KSO_WM_UNIT_CLEAR" val="1"/>
  <p:tag name="KSO_WM_UNIT_LAYERLEVEL" val="1_1"/>
  <p:tag name="KSO_WM_DIAGRAM_GROUP_CODE" val="l1-4"/>
</p:tagLst>
</file>

<file path=ppt/tags/tag17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Text"/>
  <p:tag name="MH_ORDER" val="2"/>
  <p:tag name="KSO_WM_UNIT_TYPE" val="l_i"/>
  <p:tag name="KSO_WM_UNIT_INDEX" val="1_6"/>
  <p:tag name="KSO_WM_UNIT_ID" val="custom160571_27*l_i*1_6"/>
  <p:tag name="KSO_WM_UNIT_CLEAR" val="1"/>
  <p:tag name="KSO_WM_UNIT_LAYERLEVEL" val="1_1"/>
  <p:tag name="KSO_WM_DIAGRAM_GROUP_CODE" val="l1-4"/>
</p:tagLst>
</file>

<file path=ppt/tags/tag17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SubTitle"/>
  <p:tag name="MH_ORDER" val="2"/>
  <p:tag name="KSO_WM_UNIT_TYPE" val="l_h_f"/>
  <p:tag name="KSO_WM_UNIT_INDEX" val="1_2_1"/>
  <p:tag name="KSO_WM_UNIT_ID" val="custom160571_27*l_h_f*1_2_1"/>
  <p:tag name="KSO_WM_UNIT_CLEAR" val="1"/>
  <p:tag name="KSO_WM_UNIT_LAYERLEVEL" val="1_1_1"/>
  <p:tag name="KSO_WM_UNIT_VALUE" val="5"/>
  <p:tag name="KSO_WM_UNIT_HIGHLIGHT" val="0"/>
  <p:tag name="KSO_WM_UNIT_COMPATIBLE" val="0"/>
  <p:tag name="KSO_WM_UNIT_PRESET_TEXT_INDEX" val="3"/>
  <p:tag name="KSO_WM_UNIT_PRESET_TEXT_LEN" val="5"/>
  <p:tag name="KSO_WM_DIAGRAM_GROUP_CODE" val="l1-4"/>
</p:tagLst>
</file>

<file path=ppt/tags/tag1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14144119"/>
  <p:tag name="MH_LIBRARY" val="CONTENTS"/>
  <p:tag name="MH_TYPE" val="OTHERS"/>
  <p:tag name="ID" val="547143"/>
  <p:tag name="KSO_WM_UNIT_TYPE" val="l_i"/>
  <p:tag name="KSO_WM_UNIT_INDEX" val="1_1"/>
  <p:tag name="KSO_WM_UNIT_ID" val="custom160571_6*l_i*1_1"/>
  <p:tag name="KSO_WM_UNIT_CLEAR" val="1"/>
  <p:tag name="KSO_WM_UNIT_LAYERLEVEL" val="1_1"/>
  <p:tag name="KSO_WM_DIAGRAM_GROUP_CODE" val="l1-1"/>
</p:tagLst>
</file>

<file path=ppt/tags/tag18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7*i*17"/>
  <p:tag name="KSO_WM_TEMPLATE_CATEGORY" val="custom"/>
  <p:tag name="KSO_WM_TEMPLATE_INDEX" val="160571"/>
  <p:tag name="KSO_WM_UNIT_INDEX" val="17"/>
</p:tagLst>
</file>

<file path=ppt/tags/tag18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7"/>
  <p:tag name="KSO_WM_UNIT_ID" val="custom160571_27*l_i*1_7"/>
  <p:tag name="KSO_WM_UNIT_CLEAR" val="1"/>
  <p:tag name="KSO_WM_UNIT_LAYERLEVEL" val="1_1"/>
  <p:tag name="KSO_WM_DIAGRAM_GROUP_CODE" val="l1-4"/>
</p:tagLst>
</file>

<file path=ppt/tags/tag18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Text"/>
  <p:tag name="MH_ORDER" val="3"/>
  <p:tag name="KSO_WM_UNIT_TYPE" val="l_i"/>
  <p:tag name="KSO_WM_UNIT_INDEX" val="1_8"/>
  <p:tag name="KSO_WM_UNIT_ID" val="custom160571_27*l_i*1_8"/>
  <p:tag name="KSO_WM_UNIT_CLEAR" val="1"/>
  <p:tag name="KSO_WM_UNIT_LAYERLEVEL" val="1_1"/>
  <p:tag name="KSO_WM_DIAGRAM_GROUP_CODE" val="l1-4"/>
</p:tagLst>
</file>

<file path=ppt/tags/tag18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SubTitle"/>
  <p:tag name="MH_ORDER" val="3"/>
  <p:tag name="KSO_WM_UNIT_TYPE" val="l_h_f"/>
  <p:tag name="KSO_WM_UNIT_INDEX" val="1_3_1"/>
  <p:tag name="KSO_WM_UNIT_ID" val="custom160571_27*l_h_f*1_3_1"/>
  <p:tag name="KSO_WM_UNIT_CLEAR" val="1"/>
  <p:tag name="KSO_WM_UNIT_LAYERLEVEL" val="1_1_1"/>
  <p:tag name="KSO_WM_UNIT_VALUE" val="5"/>
  <p:tag name="KSO_WM_UNIT_HIGHLIGHT" val="0"/>
  <p:tag name="KSO_WM_UNIT_COMPATIBLE" val="0"/>
  <p:tag name="KSO_WM_UNIT_PRESET_TEXT_INDEX" val="3"/>
  <p:tag name="KSO_WM_UNIT_PRESET_TEXT_LEN" val="5"/>
  <p:tag name="KSO_WM_DIAGRAM_GROUP_CODE" val="l1-4"/>
</p:tagLst>
</file>

<file path=ppt/tags/tag184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27"/>
  <p:tag name="KSO_WM_SLIDE_INDEX" val="27"/>
  <p:tag name="KSO_WM_SLIDE_ITEM_CNT" val="3"/>
  <p:tag name="KSO_WM_SLIDE_LAYOUT" val="a_l"/>
  <p:tag name="KSO_WM_SLIDE_LAYOUT_CNT" val="1_1"/>
  <p:tag name="KSO_WM_SLIDE_TYPE" val="text"/>
  <p:tag name="KSO_WM_BEAUTIFY_FLAG" val="#wm#"/>
  <p:tag name="KSO_WM_SLIDE_POSITION" val="180*192"/>
  <p:tag name="KSO_WM_SLIDE_SIZE" val="600*195"/>
  <p:tag name="KSO_WM_DIAGRAM_GROUP_CODE" val="l1-4"/>
</p:tagLst>
</file>

<file path=ppt/tags/tag18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28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8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8*i*1"/>
  <p:tag name="KSO_WM_TEMPLATE_CATEGORY" val="custom"/>
  <p:tag name="KSO_WM_TEMPLATE_INDEX" val="160571"/>
  <p:tag name="KSO_WM_UNIT_INDEX" val="1"/>
</p:tagLst>
</file>

<file path=ppt/tags/tag18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1"/>
  <p:tag name="KSO_WM_UNIT_ID" val="custom160571_28*l_i*1_1"/>
  <p:tag name="KSO_WM_UNIT_CLEAR" val="1"/>
  <p:tag name="KSO_WM_UNIT_LAYERLEVEL" val="1_1"/>
  <p:tag name="KSO_WM_DIAGRAM_GROUP_CODE" val="l1-4"/>
</p:tagLst>
</file>

<file path=ppt/tags/tag18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Text"/>
  <p:tag name="MH_ORDER" val="4"/>
  <p:tag name="KSO_WM_UNIT_TYPE" val="l_i"/>
  <p:tag name="KSO_WM_UNIT_INDEX" val="1_2"/>
  <p:tag name="KSO_WM_UNIT_ID" val="custom160571_28*l_i*1_2"/>
  <p:tag name="KSO_WM_UNIT_CLEAR" val="1"/>
  <p:tag name="KSO_WM_UNIT_LAYERLEVEL" val="1_1"/>
  <p:tag name="KSO_WM_DIAGRAM_GROUP_CODE" val="l1-4"/>
</p:tagLst>
</file>

<file path=ppt/tags/tag18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SubTitle"/>
  <p:tag name="MH_ORDER" val="4"/>
  <p:tag name="KSO_WM_UNIT_TYPE" val="l_h_f"/>
  <p:tag name="KSO_WM_UNIT_INDEX" val="1_4_1"/>
  <p:tag name="KSO_WM_UNIT_ID" val="custom160571_28*l_h_f*1_4_1"/>
  <p:tag name="KSO_WM_UNIT_CLEAR" val="1"/>
  <p:tag name="KSO_WM_UNIT_LAYERLEVEL" val="1_1_1"/>
  <p:tag name="KSO_WM_UNIT_VALUE" val="5"/>
  <p:tag name="KSO_WM_UNIT_HIGHLIGHT" val="0"/>
  <p:tag name="KSO_WM_UNIT_COMPATIBLE" val="0"/>
  <p:tag name="KSO_WM_UNIT_PRESET_TEXT_INDEX" val="3"/>
  <p:tag name="KSO_WM_UNIT_PRESET_TEXT_LEN" val="5"/>
  <p:tag name="KSO_WM_DIAGRAM_GROUP_CODE" val="l1-4"/>
</p:tagLst>
</file>

<file path=ppt/tags/tag1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14144119"/>
  <p:tag name="MH_LIBRARY" val="CONTENTS"/>
  <p:tag name="MH_TYPE" val="OTHERS"/>
  <p:tag name="ID" val="547143"/>
  <p:tag name="KSO_WM_UNIT_TYPE" val="a"/>
  <p:tag name="KSO_WM_UNIT_INDEX" val="1"/>
  <p:tag name="KSO_WM_UNIT_ID" val="custom160571_6*a*1"/>
  <p:tag name="KSO_WM_UNIT_CLEAR" val="1"/>
  <p:tag name="KSO_WM_UNIT_LAYERLEVEL" val="1"/>
  <p:tag name="KSO_WM_UNIT_ISCONTENTSTITLE" val="1"/>
  <p:tag name="KSO_WM_UNIT_VALUE" val="4"/>
  <p:tag name="KSO_WM_UNIT_HIGHLIGHT" val="0"/>
  <p:tag name="KSO_WM_UNIT_COMPATIBLE" val="0"/>
  <p:tag name="KSO_WM_UNIT_PRESET_TEXT" val="Content"/>
</p:tagLst>
</file>

<file path=ppt/tags/tag19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Other"/>
  <p:tag name="MH_ORDER" val="7"/>
  <p:tag name="KSO_WM_UNIT_TYPE" val="l_i"/>
  <p:tag name="KSO_WM_UNIT_INDEX" val="1_3"/>
  <p:tag name="KSO_WM_UNIT_ID" val="custom160571_28*l_i*1_3"/>
  <p:tag name="KSO_WM_UNIT_CLEAR" val="1"/>
  <p:tag name="KSO_WM_UNIT_LAYERLEVEL" val="1_1"/>
  <p:tag name="KSO_WM_DIAGRAM_GROUP_CODE" val="l1-4"/>
</p:tagLst>
</file>

<file path=ppt/tags/tag19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Other"/>
  <p:tag name="MH_ORDER" val="8"/>
  <p:tag name="KSO_WM_UNIT_TYPE" val="l_i"/>
  <p:tag name="KSO_WM_UNIT_INDEX" val="1_4"/>
  <p:tag name="KSO_WM_UNIT_ID" val="custom160571_28*l_i*1_4"/>
  <p:tag name="KSO_WM_UNIT_CLEAR" val="1"/>
  <p:tag name="KSO_WM_UNIT_LAYERLEVEL" val="1_1"/>
  <p:tag name="KSO_WM_DIAGRAM_GROUP_CODE" val="l1-4"/>
</p:tagLst>
</file>

<file path=ppt/tags/tag19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8*i*10"/>
  <p:tag name="KSO_WM_TEMPLATE_CATEGORY" val="custom"/>
  <p:tag name="KSO_WM_TEMPLATE_INDEX" val="160571"/>
  <p:tag name="KSO_WM_UNIT_INDEX" val="10"/>
</p:tagLst>
</file>

<file path=ppt/tags/tag19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5"/>
  <p:tag name="KSO_WM_UNIT_ID" val="custom160571_28*l_i*1_5"/>
  <p:tag name="KSO_WM_UNIT_CLEAR" val="1"/>
  <p:tag name="KSO_WM_UNIT_LAYERLEVEL" val="1_1"/>
  <p:tag name="KSO_WM_DIAGRAM_GROUP_CODE" val="l1-4"/>
</p:tagLst>
</file>

<file path=ppt/tags/tag19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Text"/>
  <p:tag name="MH_ORDER" val="1"/>
  <p:tag name="KSO_WM_UNIT_TYPE" val="l_i"/>
  <p:tag name="KSO_WM_UNIT_INDEX" val="1_6"/>
  <p:tag name="KSO_WM_UNIT_ID" val="custom160571_28*l_i*1_6"/>
  <p:tag name="KSO_WM_UNIT_CLEAR" val="1"/>
  <p:tag name="KSO_WM_UNIT_LAYERLEVEL" val="1_1"/>
  <p:tag name="KSO_WM_DIAGRAM_GROUP_CODE" val="l1-4"/>
</p:tagLst>
</file>

<file path=ppt/tags/tag19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SubTitle"/>
  <p:tag name="MH_ORDER" val="1"/>
  <p:tag name="KSO_WM_UNIT_TYPE" val="l_h_f"/>
  <p:tag name="KSO_WM_UNIT_INDEX" val="1_1_1"/>
  <p:tag name="KSO_WM_UNIT_ID" val="custom160571_28*l_h_f*1_1_1"/>
  <p:tag name="KSO_WM_UNIT_CLEAR" val="1"/>
  <p:tag name="KSO_WM_UNIT_LAYERLEVEL" val="1_1_1"/>
  <p:tag name="KSO_WM_UNIT_VALUE" val="5"/>
  <p:tag name="KSO_WM_UNIT_HIGHLIGHT" val="0"/>
  <p:tag name="KSO_WM_UNIT_COMPATIBLE" val="0"/>
  <p:tag name="KSO_WM_UNIT_PRESET_TEXT_INDEX" val="3"/>
  <p:tag name="KSO_WM_UNIT_PRESET_TEXT_LEN" val="5"/>
  <p:tag name="KSO_WM_DIAGRAM_GROUP_CODE" val="l1-4"/>
</p:tagLst>
</file>

<file path=ppt/tags/tag19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8*i*17"/>
  <p:tag name="KSO_WM_TEMPLATE_CATEGORY" val="custom"/>
  <p:tag name="KSO_WM_TEMPLATE_INDEX" val="160571"/>
  <p:tag name="KSO_WM_UNIT_INDEX" val="17"/>
</p:tagLst>
</file>

<file path=ppt/tags/tag19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7"/>
  <p:tag name="KSO_WM_UNIT_ID" val="custom160571_28*l_i*1_7"/>
  <p:tag name="KSO_WM_UNIT_CLEAR" val="1"/>
  <p:tag name="KSO_WM_UNIT_LAYERLEVEL" val="1_1"/>
  <p:tag name="KSO_WM_DIAGRAM_GROUP_CODE" val="l1-4"/>
</p:tagLst>
</file>

<file path=ppt/tags/tag19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Text"/>
  <p:tag name="MH_ORDER" val="2"/>
  <p:tag name="KSO_WM_UNIT_TYPE" val="l_i"/>
  <p:tag name="KSO_WM_UNIT_INDEX" val="1_8"/>
  <p:tag name="KSO_WM_UNIT_ID" val="custom160571_28*l_i*1_8"/>
  <p:tag name="KSO_WM_UNIT_CLEAR" val="1"/>
  <p:tag name="KSO_WM_UNIT_LAYERLEVEL" val="1_1"/>
  <p:tag name="KSO_WM_DIAGRAM_GROUP_CODE" val="l1-4"/>
</p:tagLst>
</file>

<file path=ppt/tags/tag19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SubTitle"/>
  <p:tag name="MH_ORDER" val="2"/>
  <p:tag name="KSO_WM_UNIT_TYPE" val="l_h_f"/>
  <p:tag name="KSO_WM_UNIT_INDEX" val="1_2_1"/>
  <p:tag name="KSO_WM_UNIT_ID" val="custom160571_28*l_h_f*1_2_1"/>
  <p:tag name="KSO_WM_UNIT_CLEAR" val="1"/>
  <p:tag name="KSO_WM_UNIT_LAYERLEVEL" val="1_1_1"/>
  <p:tag name="KSO_WM_UNIT_VALUE" val="5"/>
  <p:tag name="KSO_WM_UNIT_HIGHLIGHT" val="0"/>
  <p:tag name="KSO_WM_UNIT_COMPATIBLE" val="0"/>
  <p:tag name="KSO_WM_UNIT_PRESET_TEXT_INDEX" val="3"/>
  <p:tag name="KSO_WM_UNIT_PRESET_TEXT_LEN" val="5"/>
  <p:tag name="KSO_WM_DIAGRAM_GROUP_CODE" val="l1-4"/>
</p:tagLst>
</file>

<file path=ppt/tags/tag2.xml><?xml version="1.0" encoding="utf-8"?>
<p:tagLst xmlns:p="http://schemas.openxmlformats.org/presentationml/2006/main">
  <p:tag name="MH" val="20151014144119"/>
  <p:tag name="MH_LIBRARY" val="CONTENTS"/>
  <p:tag name="MH_TYPE" val="OTHERS"/>
  <p:tag name="ID" val="547143"/>
  <p:tag name="KSO_WM_TAG_VERSION" val="1.0"/>
  <p:tag name="KSO_WM_BEAUTIFY_FLAG" val="#wm#"/>
  <p:tag name="KSO_WM_UNIT_TYPE" val="i"/>
  <p:tag name="KSO_WM_UNIT_ID" val="custom9160251_12*i*1"/>
  <p:tag name="KSO_WM_TEMPLATE_CATEGORY" val="custom"/>
  <p:tag name="KSO_WM_TEMPLATE_INDEX" val="9160251"/>
</p:tagLst>
</file>

<file path=ppt/tags/tag20.xml><?xml version="1.0" encoding="utf-8"?>
<p:tagLst xmlns:p="http://schemas.openxmlformats.org/presentationml/2006/main">
  <p:tag name="MH" val="20151014144119"/>
  <p:tag name="MH_LIBRARY" val="CONTENTS"/>
  <p:tag name="MH_AUTOCOLOR" val="TRUE"/>
  <p:tag name="MH_TYPE" val="CONTENTS"/>
  <p:tag name="ID" val="547143"/>
  <p:tag name="KSO_WM_TEMPLATE_CATEGORY" val="custom"/>
  <p:tag name="KSO_WM_TEMPLATE_INDEX" val="160571"/>
  <p:tag name="KSO_WM_TAG_VERSION" val="1.0"/>
  <p:tag name="KSO_WM_SLIDE_ID" val="custom160571_6"/>
  <p:tag name="KSO_WM_SLIDE_INDEX" val="6"/>
  <p:tag name="KSO_WM_SLIDE_ITEM_CNT" val="1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20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8*i*24"/>
  <p:tag name="KSO_WM_TEMPLATE_CATEGORY" val="custom"/>
  <p:tag name="KSO_WM_TEMPLATE_INDEX" val="160571"/>
  <p:tag name="KSO_WM_UNIT_INDEX" val="24"/>
</p:tagLst>
</file>

<file path=ppt/tags/tag20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9"/>
  <p:tag name="KSO_WM_UNIT_ID" val="custom160571_28*l_i*1_9"/>
  <p:tag name="KSO_WM_UNIT_CLEAR" val="1"/>
  <p:tag name="KSO_WM_UNIT_LAYERLEVEL" val="1_1"/>
  <p:tag name="KSO_WM_DIAGRAM_GROUP_CODE" val="l1-4"/>
</p:tagLst>
</file>

<file path=ppt/tags/tag20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Text"/>
  <p:tag name="MH_ORDER" val="3"/>
  <p:tag name="KSO_WM_UNIT_TYPE" val="l_i"/>
  <p:tag name="KSO_WM_UNIT_INDEX" val="1_10"/>
  <p:tag name="KSO_WM_UNIT_ID" val="custom160571_28*l_i*1_10"/>
  <p:tag name="KSO_WM_UNIT_CLEAR" val="1"/>
  <p:tag name="KSO_WM_UNIT_LAYERLEVEL" val="1_1"/>
  <p:tag name="KSO_WM_DIAGRAM_GROUP_CODE" val="l1-4"/>
</p:tagLst>
</file>

<file path=ppt/tags/tag20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SubTitle"/>
  <p:tag name="MH_ORDER" val="3"/>
  <p:tag name="KSO_WM_UNIT_TYPE" val="l_h_f"/>
  <p:tag name="KSO_WM_UNIT_INDEX" val="1_3_1"/>
  <p:tag name="KSO_WM_UNIT_ID" val="custom160571_28*l_h_f*1_3_1"/>
  <p:tag name="KSO_WM_UNIT_CLEAR" val="1"/>
  <p:tag name="KSO_WM_UNIT_LAYERLEVEL" val="1_1_1"/>
  <p:tag name="KSO_WM_UNIT_VALUE" val="5"/>
  <p:tag name="KSO_WM_UNIT_HIGHLIGHT" val="0"/>
  <p:tag name="KSO_WM_UNIT_COMPATIBLE" val="0"/>
  <p:tag name="KSO_WM_UNIT_PRESET_TEXT_INDEX" val="3"/>
  <p:tag name="KSO_WM_UNIT_PRESET_TEXT_LEN" val="5"/>
  <p:tag name="KSO_WM_DIAGRAM_GROUP_CODE" val="l1-4"/>
</p:tagLst>
</file>

<file path=ppt/tags/tag20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Other"/>
  <p:tag name="MH_ORDER" val="7"/>
  <p:tag name="KSO_WM_UNIT_TYPE" val="l_i"/>
  <p:tag name="KSO_WM_UNIT_INDEX" val="1_11"/>
  <p:tag name="KSO_WM_UNIT_ID" val="custom160571_28*l_i*1_11"/>
  <p:tag name="KSO_WM_UNIT_CLEAR" val="1"/>
  <p:tag name="KSO_WM_UNIT_LAYERLEVEL" val="1_1"/>
  <p:tag name="KSO_WM_DIAGRAM_GROUP_CODE" val="l1-4"/>
</p:tagLst>
</file>

<file path=ppt/tags/tag205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28"/>
  <p:tag name="KSO_WM_SLIDE_INDEX" val="28"/>
  <p:tag name="KSO_WM_SLIDE_ITEM_CNT" val="4"/>
  <p:tag name="KSO_WM_SLIDE_LAYOUT" val="a_l"/>
  <p:tag name="KSO_WM_SLIDE_LAYOUT_CNT" val="1_1"/>
  <p:tag name="KSO_WM_SLIDE_TYPE" val="text"/>
  <p:tag name="KSO_WM_BEAUTIFY_FLAG" val="#wm#"/>
  <p:tag name="KSO_WM_SLIDE_POSITION" val="60*192"/>
  <p:tag name="KSO_WM_SLIDE_SIZE" val="840*195"/>
  <p:tag name="KSO_WM_DIAGRAM_GROUP_CODE" val="l1-4"/>
</p:tagLst>
</file>

<file path=ppt/tags/tag20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29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20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Other"/>
  <p:tag name="MH_ORDER" val="7"/>
  <p:tag name="KSO_WM_UNIT_TYPE" val="l_i"/>
  <p:tag name="KSO_WM_UNIT_INDEX" val="1_1"/>
  <p:tag name="KSO_WM_UNIT_ID" val="custom160571_29*l_i*1_1"/>
  <p:tag name="KSO_WM_UNIT_CLEAR" val="1"/>
  <p:tag name="KSO_WM_UNIT_LAYERLEVEL" val="1_1"/>
  <p:tag name="KSO_WM_DIAGRAM_GROUP_CODE" val="l1-4"/>
</p:tagLst>
</file>

<file path=ppt/tags/tag20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Other"/>
  <p:tag name="MH_ORDER" val="8"/>
  <p:tag name="KSO_WM_UNIT_TYPE" val="l_i"/>
  <p:tag name="KSO_WM_UNIT_INDEX" val="1_2"/>
  <p:tag name="KSO_WM_UNIT_ID" val="custom160571_29*l_i*1_2"/>
  <p:tag name="KSO_WM_UNIT_CLEAR" val="1"/>
  <p:tag name="KSO_WM_UNIT_LAYERLEVEL" val="1_1"/>
  <p:tag name="KSO_WM_DIAGRAM_GROUP_CODE" val="l1-4"/>
</p:tagLst>
</file>

<file path=ppt/tags/tag209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9*i*3"/>
  <p:tag name="KSO_WM_TEMPLATE_CATEGORY" val="custom"/>
  <p:tag name="KSO_WM_TEMPLATE_INDEX" val="160571"/>
  <p:tag name="KSO_WM_UNIT_INDEX" val="3"/>
</p:tagLst>
</file>

<file path=ppt/tags/tag2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14144119"/>
  <p:tag name="MH_LIBRARY" val="CONTENTS"/>
  <p:tag name="MH_TYPE" val="OTHERS"/>
  <p:tag name="ID" val="547143"/>
  <p:tag name="KSO_WM_UNIT_TYPE" val="l_i"/>
  <p:tag name="KSO_WM_UNIT_INDEX" val="1_2"/>
  <p:tag name="KSO_WM_UNIT_ID" val="custom160571_7*l_i*1_2"/>
  <p:tag name="KSO_WM_UNIT_CLEAR" val="1"/>
  <p:tag name="KSO_WM_UNIT_LAYERLEVEL" val="1_1"/>
  <p:tag name="KSO_WM_DIAGRAM_GROUP_CODE" val="l1-1"/>
</p:tagLst>
</file>

<file path=ppt/tags/tag21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3"/>
  <p:tag name="KSO_WM_UNIT_ID" val="custom160571_29*l_i*1_3"/>
  <p:tag name="KSO_WM_UNIT_CLEAR" val="1"/>
  <p:tag name="KSO_WM_UNIT_LAYERLEVEL" val="1_1"/>
  <p:tag name="KSO_WM_DIAGRAM_GROUP_CODE" val="l1-4"/>
</p:tagLst>
</file>

<file path=ppt/tags/tag21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Text"/>
  <p:tag name="MH_ORDER" val="1"/>
  <p:tag name="KSO_WM_UNIT_TYPE" val="l_i"/>
  <p:tag name="KSO_WM_UNIT_INDEX" val="1_4"/>
  <p:tag name="KSO_WM_UNIT_ID" val="custom160571_29*l_i*1_4"/>
  <p:tag name="KSO_WM_UNIT_CLEAR" val="1"/>
  <p:tag name="KSO_WM_UNIT_LAYERLEVEL" val="1_1"/>
  <p:tag name="KSO_WM_DIAGRAM_GROUP_CODE" val="l1-4"/>
</p:tagLst>
</file>

<file path=ppt/tags/tag21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SubTitle"/>
  <p:tag name="MH_ORDER" val="1"/>
  <p:tag name="KSO_WM_UNIT_TYPE" val="l_h_f"/>
  <p:tag name="KSO_WM_UNIT_INDEX" val="1_1_1"/>
  <p:tag name="KSO_WM_UNIT_ID" val="custom160571_29*l_h_f*1_1_1"/>
  <p:tag name="KSO_WM_UNIT_CLEAR" val="1"/>
  <p:tag name="KSO_WM_UNIT_LAYERLEVEL" val="1_1_1"/>
  <p:tag name="KSO_WM_UNIT_VALUE" val="5"/>
  <p:tag name="KSO_WM_UNIT_HIGHLIGHT" val="0"/>
  <p:tag name="KSO_WM_UNIT_COMPATIBLE" val="0"/>
  <p:tag name="KSO_WM_UNIT_PRESET_TEXT_INDEX" val="3"/>
  <p:tag name="KSO_WM_UNIT_PRESET_TEXT_LEN" val="5"/>
  <p:tag name="KSO_WM_DIAGRAM_GROUP_CODE" val="l1-4"/>
</p:tagLst>
</file>

<file path=ppt/tags/tag213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9*i*10"/>
  <p:tag name="KSO_WM_TEMPLATE_CATEGORY" val="custom"/>
  <p:tag name="KSO_WM_TEMPLATE_INDEX" val="160571"/>
  <p:tag name="KSO_WM_UNIT_INDEX" val="10"/>
</p:tagLst>
</file>

<file path=ppt/tags/tag21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5"/>
  <p:tag name="KSO_WM_UNIT_ID" val="custom160571_29*l_i*1_5"/>
  <p:tag name="KSO_WM_UNIT_CLEAR" val="1"/>
  <p:tag name="KSO_WM_UNIT_LAYERLEVEL" val="1_1"/>
  <p:tag name="KSO_WM_DIAGRAM_GROUP_CODE" val="l1-4"/>
</p:tagLst>
</file>

<file path=ppt/tags/tag21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Text"/>
  <p:tag name="MH_ORDER" val="2"/>
  <p:tag name="KSO_WM_UNIT_TYPE" val="l_i"/>
  <p:tag name="KSO_WM_UNIT_INDEX" val="1_6"/>
  <p:tag name="KSO_WM_UNIT_ID" val="custom160571_29*l_i*1_6"/>
  <p:tag name="KSO_WM_UNIT_CLEAR" val="1"/>
  <p:tag name="KSO_WM_UNIT_LAYERLEVEL" val="1_1"/>
  <p:tag name="KSO_WM_DIAGRAM_GROUP_CODE" val="l1-4"/>
</p:tagLst>
</file>

<file path=ppt/tags/tag21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SubTitle"/>
  <p:tag name="MH_ORDER" val="2"/>
  <p:tag name="KSO_WM_UNIT_TYPE" val="l_h_f"/>
  <p:tag name="KSO_WM_UNIT_INDEX" val="1_2_1"/>
  <p:tag name="KSO_WM_UNIT_ID" val="custom160571_29*l_h_f*1_2_1"/>
  <p:tag name="KSO_WM_UNIT_CLEAR" val="1"/>
  <p:tag name="KSO_WM_UNIT_LAYERLEVEL" val="1_1_1"/>
  <p:tag name="KSO_WM_UNIT_VALUE" val="5"/>
  <p:tag name="KSO_WM_UNIT_HIGHLIGHT" val="0"/>
  <p:tag name="KSO_WM_UNIT_COMPATIBLE" val="0"/>
  <p:tag name="KSO_WM_UNIT_PRESET_TEXT_INDEX" val="3"/>
  <p:tag name="KSO_WM_UNIT_PRESET_TEXT_LEN" val="5"/>
  <p:tag name="KSO_WM_DIAGRAM_GROUP_CODE" val="l1-4"/>
</p:tagLst>
</file>

<file path=ppt/tags/tag21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9*i*17"/>
  <p:tag name="KSO_WM_TEMPLATE_CATEGORY" val="custom"/>
  <p:tag name="KSO_WM_TEMPLATE_INDEX" val="160571"/>
  <p:tag name="KSO_WM_UNIT_INDEX" val="17"/>
</p:tagLst>
</file>

<file path=ppt/tags/tag21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7"/>
  <p:tag name="KSO_WM_UNIT_ID" val="custom160571_29*l_i*1_7"/>
  <p:tag name="KSO_WM_UNIT_CLEAR" val="1"/>
  <p:tag name="KSO_WM_UNIT_LAYERLEVEL" val="1_1"/>
  <p:tag name="KSO_WM_DIAGRAM_GROUP_CODE" val="l1-4"/>
</p:tagLst>
</file>

<file path=ppt/tags/tag21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Text"/>
  <p:tag name="MH_ORDER" val="3"/>
  <p:tag name="KSO_WM_UNIT_TYPE" val="l_i"/>
  <p:tag name="KSO_WM_UNIT_INDEX" val="1_8"/>
  <p:tag name="KSO_WM_UNIT_ID" val="custom160571_29*l_i*1_8"/>
  <p:tag name="KSO_WM_UNIT_CLEAR" val="1"/>
  <p:tag name="KSO_WM_UNIT_LAYERLEVEL" val="1_1"/>
  <p:tag name="KSO_WM_DIAGRAM_GROUP_CODE" val="l1-4"/>
</p:tagLst>
</file>

<file path=ppt/tags/tag2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14144119"/>
  <p:tag name="MH_LIBRARY" val="CONTENTS"/>
  <p:tag name="MH_TYPE" val="NUMBER"/>
  <p:tag name="ID" val="547143"/>
  <p:tag name="MH_ORDER" val="1"/>
  <p:tag name="KSO_WM_UNIT_TYPE" val="l_i"/>
  <p:tag name="KSO_WM_UNIT_INDEX" val="1_3"/>
  <p:tag name="KSO_WM_UNIT_ID" val="custom160571_7*l_i*1_3"/>
  <p:tag name="KSO_WM_UNIT_CLEAR" val="1"/>
  <p:tag name="KSO_WM_UNIT_LAYERLEVEL" val="1_1"/>
  <p:tag name="KSO_WM_DIAGRAM_GROUP_CODE" val="l1-1"/>
</p:tagLst>
</file>

<file path=ppt/tags/tag22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SubTitle"/>
  <p:tag name="MH_ORDER" val="3"/>
  <p:tag name="KSO_WM_UNIT_TYPE" val="l_h_f"/>
  <p:tag name="KSO_WM_UNIT_INDEX" val="1_3_1"/>
  <p:tag name="KSO_WM_UNIT_ID" val="custom160571_29*l_h_f*1_3_1"/>
  <p:tag name="KSO_WM_UNIT_CLEAR" val="1"/>
  <p:tag name="KSO_WM_UNIT_LAYERLEVEL" val="1_1_1"/>
  <p:tag name="KSO_WM_UNIT_VALUE" val="5"/>
  <p:tag name="KSO_WM_UNIT_HIGHLIGHT" val="0"/>
  <p:tag name="KSO_WM_UNIT_COMPATIBLE" val="0"/>
  <p:tag name="KSO_WM_UNIT_PRESET_TEXT_INDEX" val="3"/>
  <p:tag name="KSO_WM_UNIT_PRESET_TEXT_LEN" val="5"/>
  <p:tag name="KSO_WM_DIAGRAM_GROUP_CODE" val="l1-4"/>
</p:tagLst>
</file>

<file path=ppt/tags/tag22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9*i*24"/>
  <p:tag name="KSO_WM_TEMPLATE_CATEGORY" val="custom"/>
  <p:tag name="KSO_WM_TEMPLATE_INDEX" val="160571"/>
  <p:tag name="KSO_WM_UNIT_INDEX" val="24"/>
</p:tagLst>
</file>

<file path=ppt/tags/tag22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9"/>
  <p:tag name="KSO_WM_UNIT_ID" val="custom160571_29*l_i*1_9"/>
  <p:tag name="KSO_WM_UNIT_CLEAR" val="1"/>
  <p:tag name="KSO_WM_UNIT_LAYERLEVEL" val="1_1"/>
  <p:tag name="KSO_WM_DIAGRAM_GROUP_CODE" val="l1-4"/>
</p:tagLst>
</file>

<file path=ppt/tags/tag22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Text"/>
  <p:tag name="MH_ORDER" val="5"/>
  <p:tag name="KSO_WM_UNIT_TYPE" val="l_i"/>
  <p:tag name="KSO_WM_UNIT_INDEX" val="1_10"/>
  <p:tag name="KSO_WM_UNIT_ID" val="custom160571_29*l_i*1_10"/>
  <p:tag name="KSO_WM_UNIT_CLEAR" val="1"/>
  <p:tag name="KSO_WM_UNIT_LAYERLEVEL" val="1_1"/>
  <p:tag name="KSO_WM_DIAGRAM_GROUP_CODE" val="l1-4"/>
</p:tagLst>
</file>

<file path=ppt/tags/tag22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SubTitle"/>
  <p:tag name="MH_ORDER" val="5"/>
  <p:tag name="KSO_WM_UNIT_TYPE" val="l_h_f"/>
  <p:tag name="KSO_WM_UNIT_INDEX" val="1_5_1"/>
  <p:tag name="KSO_WM_UNIT_ID" val="custom160571_29*l_h_f*1_5_1"/>
  <p:tag name="KSO_WM_UNIT_CLEAR" val="1"/>
  <p:tag name="KSO_WM_UNIT_LAYERLEVEL" val="1_1_1"/>
  <p:tag name="KSO_WM_UNIT_VALUE" val="5"/>
  <p:tag name="KSO_WM_UNIT_HIGHLIGHT" val="0"/>
  <p:tag name="KSO_WM_UNIT_COMPATIBLE" val="0"/>
  <p:tag name="KSO_WM_UNIT_PRESET_TEXT_INDEX" val="3"/>
  <p:tag name="KSO_WM_UNIT_PRESET_TEXT_LEN" val="5"/>
  <p:tag name="KSO_WM_DIAGRAM_GROUP_CODE" val="l1-4"/>
</p:tagLst>
</file>

<file path=ppt/tags/tag22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9*i*31"/>
  <p:tag name="KSO_WM_TEMPLATE_CATEGORY" val="custom"/>
  <p:tag name="KSO_WM_TEMPLATE_INDEX" val="160571"/>
  <p:tag name="KSO_WM_UNIT_INDEX" val="31"/>
</p:tagLst>
</file>

<file path=ppt/tags/tag22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11"/>
  <p:tag name="KSO_WM_UNIT_ID" val="custom160571_29*l_i*1_11"/>
  <p:tag name="KSO_WM_UNIT_CLEAR" val="1"/>
  <p:tag name="KSO_WM_UNIT_LAYERLEVEL" val="1_1"/>
  <p:tag name="KSO_WM_DIAGRAM_GROUP_CODE" val="l1-4"/>
</p:tagLst>
</file>

<file path=ppt/tags/tag22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Text"/>
  <p:tag name="MH_ORDER" val="4"/>
  <p:tag name="KSO_WM_UNIT_TYPE" val="l_i"/>
  <p:tag name="KSO_WM_UNIT_INDEX" val="1_12"/>
  <p:tag name="KSO_WM_UNIT_ID" val="custom160571_29*l_i*1_12"/>
  <p:tag name="KSO_WM_UNIT_CLEAR" val="1"/>
  <p:tag name="KSO_WM_UNIT_LAYERLEVEL" val="1_1"/>
  <p:tag name="KSO_WM_DIAGRAM_GROUP_CODE" val="l1-4"/>
</p:tagLst>
</file>

<file path=ppt/tags/tag22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SubTitle"/>
  <p:tag name="MH_ORDER" val="4"/>
  <p:tag name="KSO_WM_UNIT_TYPE" val="l_h_f"/>
  <p:tag name="KSO_WM_UNIT_INDEX" val="1_4_1"/>
  <p:tag name="KSO_WM_UNIT_ID" val="custom160571_29*l_h_f*1_4_1"/>
  <p:tag name="KSO_WM_UNIT_CLEAR" val="1"/>
  <p:tag name="KSO_WM_UNIT_LAYERLEVEL" val="1_1_1"/>
  <p:tag name="KSO_WM_UNIT_VALUE" val="5"/>
  <p:tag name="KSO_WM_UNIT_HIGHLIGHT" val="0"/>
  <p:tag name="KSO_WM_UNIT_COMPATIBLE" val="0"/>
  <p:tag name="KSO_WM_UNIT_PRESET_TEXT_INDEX" val="3"/>
  <p:tag name="KSO_WM_UNIT_PRESET_TEXT_LEN" val="5"/>
  <p:tag name="KSO_WM_DIAGRAM_GROUP_CODE" val="l1-4"/>
</p:tagLst>
</file>

<file path=ppt/tags/tag22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Other"/>
  <p:tag name="MH_ORDER" val="7"/>
  <p:tag name="KSO_WM_UNIT_TYPE" val="l_i"/>
  <p:tag name="KSO_WM_UNIT_INDEX" val="1_13"/>
  <p:tag name="KSO_WM_UNIT_ID" val="custom160571_29*l_i*1_13"/>
  <p:tag name="KSO_WM_UNIT_CLEAR" val="1"/>
  <p:tag name="KSO_WM_UNIT_LAYERLEVEL" val="1_1"/>
  <p:tag name="KSO_WM_DIAGRAM_GROUP_CODE" val="l1-4"/>
</p:tagLst>
</file>

<file path=ppt/tags/tag2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14144119"/>
  <p:tag name="MH_LIBRARY" val="CONTENTS"/>
  <p:tag name="MH_TYPE" val="NUMBER"/>
  <p:tag name="ID" val="547143"/>
  <p:tag name="MH_ORDER" val="1"/>
  <p:tag name="KSO_WM_UNIT_TYPE" val="l_i"/>
  <p:tag name="KSO_WM_UNIT_INDEX" val="1_4"/>
  <p:tag name="KSO_WM_UNIT_ID" val="custom160571_7*l_i*1_4"/>
  <p:tag name="KSO_WM_UNIT_CLEAR" val="1"/>
  <p:tag name="KSO_WM_UNIT_LAYERLEVEL" val="1_1"/>
  <p:tag name="KSO_WM_DIAGRAM_GROUP_CODE" val="l1-1"/>
</p:tagLst>
</file>

<file path=ppt/tags/tag230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29"/>
  <p:tag name="KSO_WM_SLIDE_INDEX" val="29"/>
  <p:tag name="KSO_WM_SLIDE_ITEM_CNT" val="5"/>
  <p:tag name="KSO_WM_SLIDE_LAYOUT" val="a_l"/>
  <p:tag name="KSO_WM_SLIDE_LAYOUT_CNT" val="1_1"/>
  <p:tag name="KSO_WM_SLIDE_TYPE" val="text"/>
  <p:tag name="KSO_WM_BEAUTIFY_FLAG" val="#wm#"/>
  <p:tag name="KSO_WM_SLIDE_POSITION" val="180*110"/>
  <p:tag name="KSO_WM_SLIDE_SIZE" val="600*413"/>
  <p:tag name="KSO_WM_DIAGRAM_GROUP_CODE" val="l1-4"/>
</p:tagLst>
</file>

<file path=ppt/tags/tag23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30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23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0*i*1"/>
  <p:tag name="KSO_WM_TEMPLATE_CATEGORY" val="custom"/>
  <p:tag name="KSO_WM_TEMPLATE_INDEX" val="160571"/>
  <p:tag name="KSO_WM_UNIT_INDEX" val="1"/>
</p:tagLst>
</file>

<file path=ppt/tags/tag23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1"/>
  <p:tag name="KSO_WM_UNIT_ID" val="custom160571_30*l_i*1_1"/>
  <p:tag name="KSO_WM_UNIT_CLEAR" val="1"/>
  <p:tag name="KSO_WM_UNIT_LAYERLEVEL" val="1_1"/>
  <p:tag name="KSO_WM_DIAGRAM_GROUP_CODE" val="l1-4"/>
</p:tagLst>
</file>

<file path=ppt/tags/tag23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Text"/>
  <p:tag name="MH_ORDER" val="5"/>
  <p:tag name="KSO_WM_UNIT_TYPE" val="l_i"/>
  <p:tag name="KSO_WM_UNIT_INDEX" val="1_2"/>
  <p:tag name="KSO_WM_UNIT_ID" val="custom160571_30*l_i*1_2"/>
  <p:tag name="KSO_WM_UNIT_CLEAR" val="1"/>
  <p:tag name="KSO_WM_UNIT_LAYERLEVEL" val="1_1"/>
  <p:tag name="KSO_WM_DIAGRAM_GROUP_CODE" val="l1-4"/>
</p:tagLst>
</file>

<file path=ppt/tags/tag23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SubTitle"/>
  <p:tag name="MH_ORDER" val="5"/>
  <p:tag name="KSO_WM_UNIT_TYPE" val="l_h_f"/>
  <p:tag name="KSO_WM_UNIT_INDEX" val="1_5_1"/>
  <p:tag name="KSO_WM_UNIT_ID" val="custom160571_30*l_h_f*1_5_1"/>
  <p:tag name="KSO_WM_UNIT_CLEAR" val="1"/>
  <p:tag name="KSO_WM_UNIT_LAYERLEVEL" val="1_1_1"/>
  <p:tag name="KSO_WM_UNIT_VALUE" val="5"/>
  <p:tag name="KSO_WM_UNIT_HIGHLIGHT" val="0"/>
  <p:tag name="KSO_WM_UNIT_COMPATIBLE" val="0"/>
  <p:tag name="KSO_WM_UNIT_PRESET_TEXT_INDEX" val="3"/>
  <p:tag name="KSO_WM_UNIT_PRESET_TEXT_LEN" val="5"/>
  <p:tag name="KSO_WM_DIAGRAM_GROUP_CODE" val="l1-4"/>
</p:tagLst>
</file>

<file path=ppt/tags/tag23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0*i*8"/>
  <p:tag name="KSO_WM_TEMPLATE_CATEGORY" val="custom"/>
  <p:tag name="KSO_WM_TEMPLATE_INDEX" val="160571"/>
  <p:tag name="KSO_WM_UNIT_INDEX" val="8"/>
</p:tagLst>
</file>

<file path=ppt/tags/tag23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3"/>
  <p:tag name="KSO_WM_UNIT_ID" val="custom160571_30*l_i*1_3"/>
  <p:tag name="KSO_WM_UNIT_CLEAR" val="1"/>
  <p:tag name="KSO_WM_UNIT_LAYERLEVEL" val="1_1"/>
  <p:tag name="KSO_WM_DIAGRAM_GROUP_CODE" val="l1-4"/>
</p:tagLst>
</file>

<file path=ppt/tags/tag23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Text"/>
  <p:tag name="MH_ORDER" val="4"/>
  <p:tag name="KSO_WM_UNIT_TYPE" val="l_i"/>
  <p:tag name="KSO_WM_UNIT_INDEX" val="1_4"/>
  <p:tag name="KSO_WM_UNIT_ID" val="custom160571_30*l_i*1_4"/>
  <p:tag name="KSO_WM_UNIT_CLEAR" val="1"/>
  <p:tag name="KSO_WM_UNIT_LAYERLEVEL" val="1_1"/>
  <p:tag name="KSO_WM_DIAGRAM_GROUP_CODE" val="l1-4"/>
</p:tagLst>
</file>

<file path=ppt/tags/tag23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SubTitle"/>
  <p:tag name="MH_ORDER" val="4"/>
  <p:tag name="KSO_WM_UNIT_TYPE" val="l_h_f"/>
  <p:tag name="KSO_WM_UNIT_INDEX" val="1_4_1"/>
  <p:tag name="KSO_WM_UNIT_ID" val="custom160571_30*l_h_f*1_4_1"/>
  <p:tag name="KSO_WM_UNIT_CLEAR" val="1"/>
  <p:tag name="KSO_WM_UNIT_LAYERLEVEL" val="1_1_1"/>
  <p:tag name="KSO_WM_UNIT_VALUE" val="5"/>
  <p:tag name="KSO_WM_UNIT_HIGHLIGHT" val="0"/>
  <p:tag name="KSO_WM_UNIT_COMPATIBLE" val="0"/>
  <p:tag name="KSO_WM_UNIT_PRESET_TEXT_INDEX" val="3"/>
  <p:tag name="KSO_WM_UNIT_PRESET_TEXT_LEN" val="5"/>
  <p:tag name="KSO_WM_DIAGRAM_GROUP_CODE" val="l1-4"/>
</p:tagLst>
</file>

<file path=ppt/tags/tag2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14144119"/>
  <p:tag name="MH_LIBRARY" val="CONTENTS"/>
  <p:tag name="MH_TYPE" val="OTHERS"/>
  <p:tag name="ID" val="547143"/>
  <p:tag name="KSO_WM_UNIT_TYPE" val="l_i"/>
  <p:tag name="KSO_WM_UNIT_INDEX" val="1_1"/>
  <p:tag name="KSO_WM_UNIT_ID" val="custom160571_7*l_i*1_1"/>
  <p:tag name="KSO_WM_UNIT_CLEAR" val="1"/>
  <p:tag name="KSO_WM_UNIT_LAYERLEVEL" val="1_1"/>
  <p:tag name="KSO_WM_DIAGRAM_GROUP_CODE" val="l1-1"/>
</p:tagLst>
</file>

<file path=ppt/tags/tag24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Other"/>
  <p:tag name="MH_ORDER" val="7"/>
  <p:tag name="KSO_WM_UNIT_TYPE" val="l_i"/>
  <p:tag name="KSO_WM_UNIT_INDEX" val="1_5"/>
  <p:tag name="KSO_WM_UNIT_ID" val="custom160571_30*l_i*1_5"/>
  <p:tag name="KSO_WM_UNIT_CLEAR" val="1"/>
  <p:tag name="KSO_WM_UNIT_LAYERLEVEL" val="1_1"/>
  <p:tag name="KSO_WM_DIAGRAM_GROUP_CODE" val="l1-4"/>
</p:tagLst>
</file>

<file path=ppt/tags/tag24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Other"/>
  <p:tag name="MH_ORDER" val="8"/>
  <p:tag name="KSO_WM_UNIT_TYPE" val="l_i"/>
  <p:tag name="KSO_WM_UNIT_INDEX" val="1_6"/>
  <p:tag name="KSO_WM_UNIT_ID" val="custom160571_30*l_i*1_6"/>
  <p:tag name="KSO_WM_UNIT_CLEAR" val="1"/>
  <p:tag name="KSO_WM_UNIT_LAYERLEVEL" val="1_1"/>
  <p:tag name="KSO_WM_DIAGRAM_GROUP_CODE" val="l1-4"/>
</p:tagLst>
</file>

<file path=ppt/tags/tag24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0*i*17"/>
  <p:tag name="KSO_WM_TEMPLATE_CATEGORY" val="custom"/>
  <p:tag name="KSO_WM_TEMPLATE_INDEX" val="160571"/>
  <p:tag name="KSO_WM_UNIT_INDEX" val="17"/>
</p:tagLst>
</file>

<file path=ppt/tags/tag24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7"/>
  <p:tag name="KSO_WM_UNIT_ID" val="custom160571_30*l_i*1_7"/>
  <p:tag name="KSO_WM_UNIT_CLEAR" val="1"/>
  <p:tag name="KSO_WM_UNIT_LAYERLEVEL" val="1_1"/>
  <p:tag name="KSO_WM_DIAGRAM_GROUP_CODE" val="l1-4"/>
</p:tagLst>
</file>

<file path=ppt/tags/tag24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Text"/>
  <p:tag name="MH_ORDER" val="1"/>
  <p:tag name="KSO_WM_UNIT_TYPE" val="l_i"/>
  <p:tag name="KSO_WM_UNIT_INDEX" val="1_8"/>
  <p:tag name="KSO_WM_UNIT_ID" val="custom160571_30*l_i*1_8"/>
  <p:tag name="KSO_WM_UNIT_CLEAR" val="1"/>
  <p:tag name="KSO_WM_UNIT_LAYERLEVEL" val="1_1"/>
  <p:tag name="KSO_WM_DIAGRAM_GROUP_CODE" val="l1-4"/>
</p:tagLst>
</file>

<file path=ppt/tags/tag24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SubTitle"/>
  <p:tag name="MH_ORDER" val="1"/>
  <p:tag name="KSO_WM_UNIT_TYPE" val="l_h_f"/>
  <p:tag name="KSO_WM_UNIT_INDEX" val="1_1_1"/>
  <p:tag name="KSO_WM_UNIT_ID" val="custom160571_30*l_h_f*1_1_1"/>
  <p:tag name="KSO_WM_UNIT_CLEAR" val="1"/>
  <p:tag name="KSO_WM_UNIT_LAYERLEVEL" val="1_1_1"/>
  <p:tag name="KSO_WM_UNIT_VALUE" val="5"/>
  <p:tag name="KSO_WM_UNIT_HIGHLIGHT" val="0"/>
  <p:tag name="KSO_WM_UNIT_COMPATIBLE" val="0"/>
  <p:tag name="KSO_WM_UNIT_PRESET_TEXT_INDEX" val="3"/>
  <p:tag name="KSO_WM_UNIT_PRESET_TEXT_LEN" val="5"/>
  <p:tag name="KSO_WM_DIAGRAM_GROUP_CODE" val="l1-4"/>
</p:tagLst>
</file>

<file path=ppt/tags/tag24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0*i*24"/>
  <p:tag name="KSO_WM_TEMPLATE_CATEGORY" val="custom"/>
  <p:tag name="KSO_WM_TEMPLATE_INDEX" val="160571"/>
  <p:tag name="KSO_WM_UNIT_INDEX" val="24"/>
</p:tagLst>
</file>

<file path=ppt/tags/tag24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9"/>
  <p:tag name="KSO_WM_UNIT_ID" val="custom160571_30*l_i*1_9"/>
  <p:tag name="KSO_WM_UNIT_CLEAR" val="1"/>
  <p:tag name="KSO_WM_UNIT_LAYERLEVEL" val="1_1"/>
  <p:tag name="KSO_WM_DIAGRAM_GROUP_CODE" val="l1-4"/>
</p:tagLst>
</file>

<file path=ppt/tags/tag24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Text"/>
  <p:tag name="MH_ORDER" val="2"/>
  <p:tag name="KSO_WM_UNIT_TYPE" val="l_i"/>
  <p:tag name="KSO_WM_UNIT_INDEX" val="1_10"/>
  <p:tag name="KSO_WM_UNIT_ID" val="custom160571_30*l_i*1_10"/>
  <p:tag name="KSO_WM_UNIT_CLEAR" val="1"/>
  <p:tag name="KSO_WM_UNIT_LAYERLEVEL" val="1_1"/>
  <p:tag name="KSO_WM_DIAGRAM_GROUP_CODE" val="l1-4"/>
</p:tagLst>
</file>

<file path=ppt/tags/tag24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SubTitle"/>
  <p:tag name="MH_ORDER" val="2"/>
  <p:tag name="KSO_WM_UNIT_TYPE" val="l_h_f"/>
  <p:tag name="KSO_WM_UNIT_INDEX" val="1_2_1"/>
  <p:tag name="KSO_WM_UNIT_ID" val="custom160571_30*l_h_f*1_2_1"/>
  <p:tag name="KSO_WM_UNIT_CLEAR" val="1"/>
  <p:tag name="KSO_WM_UNIT_LAYERLEVEL" val="1_1_1"/>
  <p:tag name="KSO_WM_UNIT_VALUE" val="5"/>
  <p:tag name="KSO_WM_UNIT_HIGHLIGHT" val="0"/>
  <p:tag name="KSO_WM_UNIT_COMPATIBLE" val="0"/>
  <p:tag name="KSO_WM_UNIT_PRESET_TEXT_INDEX" val="3"/>
  <p:tag name="KSO_WM_UNIT_PRESET_TEXT_LEN" val="5"/>
  <p:tag name="KSO_WM_DIAGRAM_GROUP_CODE" val="l1-4"/>
</p:tagLst>
</file>

<file path=ppt/tags/tag2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14144119"/>
  <p:tag name="MH_LIBRARY" val="CONTENTS"/>
  <p:tag name="MH_TYPE" val="OTHERS"/>
  <p:tag name="ID" val="547143"/>
  <p:tag name="KSO_WM_UNIT_TYPE" val="a"/>
  <p:tag name="KSO_WM_UNIT_INDEX" val="1"/>
  <p:tag name="KSO_WM_UNIT_ID" val="custom160571_7*a*1"/>
  <p:tag name="KSO_WM_UNIT_CLEAR" val="1"/>
  <p:tag name="KSO_WM_UNIT_LAYERLEVEL" val="1"/>
  <p:tag name="KSO_WM_UNIT_ISCONTENTSTITLE" val="1"/>
  <p:tag name="KSO_WM_UNIT_VALUE" val="4"/>
  <p:tag name="KSO_WM_UNIT_HIGHLIGHT" val="0"/>
  <p:tag name="KSO_WM_UNIT_COMPATIBLE" val="0"/>
  <p:tag name="KSO_WM_UNIT_PRESET_TEXT" val="Content"/>
</p:tagLst>
</file>

<file path=ppt/tags/tag25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0*i*31"/>
  <p:tag name="KSO_WM_TEMPLATE_CATEGORY" val="custom"/>
  <p:tag name="KSO_WM_TEMPLATE_INDEX" val="160571"/>
  <p:tag name="KSO_WM_UNIT_INDEX" val="31"/>
</p:tagLst>
</file>

<file path=ppt/tags/tag25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11"/>
  <p:tag name="KSO_WM_UNIT_ID" val="custom160571_30*l_i*1_11"/>
  <p:tag name="KSO_WM_UNIT_CLEAR" val="1"/>
  <p:tag name="KSO_WM_UNIT_LAYERLEVEL" val="1_1"/>
  <p:tag name="KSO_WM_DIAGRAM_GROUP_CODE" val="l1-4"/>
</p:tagLst>
</file>

<file path=ppt/tags/tag25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Text"/>
  <p:tag name="MH_ORDER" val="3"/>
  <p:tag name="KSO_WM_UNIT_TYPE" val="l_i"/>
  <p:tag name="KSO_WM_UNIT_INDEX" val="1_12"/>
  <p:tag name="KSO_WM_UNIT_ID" val="custom160571_30*l_i*1_12"/>
  <p:tag name="KSO_WM_UNIT_CLEAR" val="1"/>
  <p:tag name="KSO_WM_UNIT_LAYERLEVEL" val="1_1"/>
  <p:tag name="KSO_WM_DIAGRAM_GROUP_CODE" val="l1-4"/>
</p:tagLst>
</file>

<file path=ppt/tags/tag25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SubTitle"/>
  <p:tag name="MH_ORDER" val="3"/>
  <p:tag name="KSO_WM_UNIT_TYPE" val="l_h_f"/>
  <p:tag name="KSO_WM_UNIT_INDEX" val="1_3_1"/>
  <p:tag name="KSO_WM_UNIT_ID" val="custom160571_30*l_h_f*1_3_1"/>
  <p:tag name="KSO_WM_UNIT_CLEAR" val="1"/>
  <p:tag name="KSO_WM_UNIT_LAYERLEVEL" val="1_1_1"/>
  <p:tag name="KSO_WM_UNIT_VALUE" val="5"/>
  <p:tag name="KSO_WM_UNIT_HIGHLIGHT" val="0"/>
  <p:tag name="KSO_WM_UNIT_COMPATIBLE" val="0"/>
  <p:tag name="KSO_WM_UNIT_PRESET_TEXT_INDEX" val="3"/>
  <p:tag name="KSO_WM_UNIT_PRESET_TEXT_LEN" val="5"/>
  <p:tag name="KSO_WM_DIAGRAM_GROUP_CODE" val="l1-4"/>
</p:tagLst>
</file>

<file path=ppt/tags/tag25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0*i*38"/>
  <p:tag name="KSO_WM_TEMPLATE_CATEGORY" val="custom"/>
  <p:tag name="KSO_WM_TEMPLATE_INDEX" val="160571"/>
  <p:tag name="KSO_WM_UNIT_INDEX" val="38"/>
</p:tagLst>
</file>

<file path=ppt/tags/tag25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13"/>
  <p:tag name="KSO_WM_UNIT_ID" val="custom160571_30*l_i*1_13"/>
  <p:tag name="KSO_WM_UNIT_CLEAR" val="1"/>
  <p:tag name="KSO_WM_UNIT_LAYERLEVEL" val="1_1"/>
  <p:tag name="KSO_WM_DIAGRAM_GROUP_CODE" val="l1-4"/>
</p:tagLst>
</file>

<file path=ppt/tags/tag25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Text"/>
  <p:tag name="MH_ORDER" val="3"/>
  <p:tag name="KSO_WM_UNIT_TYPE" val="l_i"/>
  <p:tag name="KSO_WM_UNIT_INDEX" val="1_14"/>
  <p:tag name="KSO_WM_UNIT_ID" val="custom160571_30*l_i*1_14"/>
  <p:tag name="KSO_WM_UNIT_CLEAR" val="1"/>
  <p:tag name="KSO_WM_UNIT_LAYERLEVEL" val="1_1"/>
  <p:tag name="KSO_WM_DIAGRAM_GROUP_CODE" val="l1-4"/>
</p:tagLst>
</file>

<file path=ppt/tags/tag25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SubTitle"/>
  <p:tag name="MH_ORDER" val="3"/>
  <p:tag name="KSO_WM_UNIT_TYPE" val="l_h_f"/>
  <p:tag name="KSO_WM_UNIT_INDEX" val="1_6_1"/>
  <p:tag name="KSO_WM_UNIT_ID" val="custom160571_30*l_h_f*1_6_1"/>
  <p:tag name="KSO_WM_UNIT_CLEAR" val="1"/>
  <p:tag name="KSO_WM_UNIT_LAYERLEVEL" val="1_1_1"/>
  <p:tag name="KSO_WM_UNIT_VALUE" val="5"/>
  <p:tag name="KSO_WM_UNIT_HIGHLIGHT" val="0"/>
  <p:tag name="KSO_WM_UNIT_COMPATIBLE" val="0"/>
  <p:tag name="KSO_WM_UNIT_PRESET_TEXT_INDEX" val="3"/>
  <p:tag name="KSO_WM_UNIT_PRESET_TEXT_LEN" val="5"/>
  <p:tag name="KSO_WM_DIAGRAM_GROUP_CODE" val="l1-4"/>
</p:tagLst>
</file>

<file path=ppt/tags/tag25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Other"/>
  <p:tag name="MH_ORDER" val="7"/>
  <p:tag name="KSO_WM_UNIT_TYPE" val="l_i"/>
  <p:tag name="KSO_WM_UNIT_INDEX" val="1_15"/>
  <p:tag name="KSO_WM_UNIT_ID" val="custom160571_30*l_i*1_15"/>
  <p:tag name="KSO_WM_UNIT_CLEAR" val="1"/>
  <p:tag name="KSO_WM_UNIT_LAYERLEVEL" val="1_1"/>
  <p:tag name="KSO_WM_DIAGRAM_GROUP_CODE" val="l1-4"/>
</p:tagLst>
</file>

<file path=ppt/tags/tag25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095744"/>
  <p:tag name="MH_LIBRARY" val="GRAPHIC"/>
  <p:tag name="MH_TYPE" val="Other"/>
  <p:tag name="MH_ORDER" val="8"/>
  <p:tag name="KSO_WM_UNIT_TYPE" val="l_i"/>
  <p:tag name="KSO_WM_UNIT_INDEX" val="1_16"/>
  <p:tag name="KSO_WM_UNIT_ID" val="custom160571_30*l_i*1_16"/>
  <p:tag name="KSO_WM_UNIT_CLEAR" val="1"/>
  <p:tag name="KSO_WM_UNIT_LAYERLEVEL" val="1_1"/>
  <p:tag name="KSO_WM_DIAGRAM_GROUP_CODE" val="l1-4"/>
</p:tagLst>
</file>

<file path=ppt/tags/tag26.xml><?xml version="1.0" encoding="utf-8"?>
<p:tagLst xmlns:p="http://schemas.openxmlformats.org/presentationml/2006/main">
  <p:tag name="MH" val="20151014144119"/>
  <p:tag name="MH_LIBRARY" val="CONTENTS"/>
  <p:tag name="MH_AUTOCOLOR" val="TRUE"/>
  <p:tag name="MH_TYPE" val="CONTENTS"/>
  <p:tag name="ID" val="547143"/>
  <p:tag name="KSO_WM_TEMPLATE_CATEGORY" val="custom"/>
  <p:tag name="KSO_WM_TEMPLATE_INDEX" val="160571"/>
  <p:tag name="KSO_WM_TAG_VERSION" val="1.0"/>
  <p:tag name="KSO_WM_SLIDE_ID" val="custom160571_7"/>
  <p:tag name="KSO_WM_SLIDE_INDEX" val="7"/>
  <p:tag name="KSO_WM_SLIDE_ITEM_CNT" val="2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260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30"/>
  <p:tag name="KSO_WM_SLIDE_INDEX" val="30"/>
  <p:tag name="KSO_WM_SLIDE_ITEM_CNT" val="6"/>
  <p:tag name="KSO_WM_SLIDE_LAYOUT" val="a_l"/>
  <p:tag name="KSO_WM_SLIDE_LAYOUT_CNT" val="1_1"/>
  <p:tag name="KSO_WM_SLIDE_TYPE" val="text"/>
  <p:tag name="KSO_WM_BEAUTIFY_FLAG" val="#wm#"/>
  <p:tag name="KSO_WM_SLIDE_POSITION" val="180*110"/>
  <p:tag name="KSO_WM_SLIDE_SIZE" val="600*413"/>
  <p:tag name="KSO_WM_DIAGRAM_GROUP_CODE" val="l1-4"/>
</p:tagLst>
</file>

<file path=ppt/tags/tag26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1*i*0"/>
  <p:tag name="KSO_WM_TEMPLATE_CATEGORY" val="custom"/>
  <p:tag name="KSO_WM_TEMPLATE_INDEX" val="160571"/>
  <p:tag name="KSO_WM_UNIT_INDEX" val="0"/>
</p:tagLst>
</file>

<file path=ppt/tags/tag26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31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26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d"/>
  <p:tag name="KSO_WM_UNIT_INDEX" val="1"/>
  <p:tag name="KSO_WM_UNIT_ID" val="custom160571_31*d*1"/>
  <p:tag name="KSO_WM_UNIT_CLEAR" val="0"/>
  <p:tag name="KSO_WM_UNIT_LAYERLEVEL" val="1"/>
  <p:tag name="KSO_WM_UNIT_VALUE" val="1072*1695"/>
  <p:tag name="KSO_WM_UNIT_HIGHLIGHT" val="0"/>
  <p:tag name="KSO_WM_UNIT_COMPATIBLE" val="0"/>
</p:tagLst>
</file>

<file path=ppt/tags/tag26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f"/>
  <p:tag name="KSO_WM_UNIT_INDEX" val="1"/>
  <p:tag name="KSO_WM_UNIT_ID" val="custom160571_31*f*1"/>
  <p:tag name="KSO_WM_UNIT_CLEAR" val="1"/>
  <p:tag name="KSO_WM_UNIT_LAYERLEVEL" val="1"/>
  <p:tag name="KSO_WM_UNIT_VALUE" val="80"/>
  <p:tag name="KSO_WM_UNIT_HIGHLIGHT" val="0"/>
  <p:tag name="KSO_WM_UNIT_COMPATIBLE" val="0"/>
  <p:tag name="KSO_WM_UNIT_PRESET_TEXT_INDEX" val="4"/>
  <p:tag name="KSO_WM_UNIT_PRESET_TEXT_LEN" val="57"/>
</p:tagLst>
</file>

<file path=ppt/tags/tag26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1*i*4"/>
  <p:tag name="KSO_WM_TEMPLATE_CATEGORY" val="custom"/>
  <p:tag name="KSO_WM_TEMPLATE_INDEX" val="160571"/>
  <p:tag name="KSO_WM_UNIT_INDEX" val="4"/>
</p:tagLst>
</file>

<file path=ppt/tags/tag26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1*i*5"/>
  <p:tag name="KSO_WM_TEMPLATE_CATEGORY" val="custom"/>
  <p:tag name="KSO_WM_TEMPLATE_INDEX" val="160571"/>
  <p:tag name="KSO_WM_UNIT_INDEX" val="5"/>
</p:tagLst>
</file>

<file path=ppt/tags/tag267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31"/>
  <p:tag name="KSO_WM_SLIDE_INDEX" val="31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66*131"/>
  <p:tag name="KSO_WM_SLIDE_SIZE" val="828*380"/>
</p:tagLst>
</file>

<file path=ppt/tags/tag26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f"/>
  <p:tag name="KSO_WM_UNIT_INDEX" val="1"/>
  <p:tag name="KSO_WM_UNIT_ID" val="custom160571_32*f*1"/>
  <p:tag name="KSO_WM_UNIT_CLEAR" val="1"/>
  <p:tag name="KSO_WM_UNIT_LAYERLEVEL" val="1"/>
  <p:tag name="KSO_WM_UNIT_VALUE" val="29"/>
  <p:tag name="KSO_WM_UNIT_HIGHLIGHT" val="0"/>
  <p:tag name="KSO_WM_UNIT_COMPATIBLE" val="0"/>
  <p:tag name="KSO_WM_UNIT_PRESET_TEXT_INDEX" val="4"/>
  <p:tag name="KSO_WM_UNIT_PRESET_TEXT_LEN" val="57"/>
</p:tagLst>
</file>

<file path=ppt/tags/tag269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2*i*1"/>
  <p:tag name="KSO_WM_TEMPLATE_CATEGORY" val="custom"/>
  <p:tag name="KSO_WM_TEMPLATE_INDEX" val="160571"/>
  <p:tag name="KSO_WM_UNIT_INDEX" val="1"/>
</p:tagLst>
</file>

<file path=ppt/tags/tag2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14144119"/>
  <p:tag name="MH_LIBRARY" val="CONTENTS"/>
  <p:tag name="MH_TYPE" val="OTHERS"/>
  <p:tag name="ID" val="547143"/>
  <p:tag name="KSO_WM_UNIT_TYPE" val="l_i"/>
  <p:tag name="KSO_WM_UNIT_INDEX" val="1_2"/>
  <p:tag name="KSO_WM_UNIT_ID" val="custom160571_8*l_i*1_2"/>
  <p:tag name="KSO_WM_UNIT_CLEAR" val="1"/>
  <p:tag name="KSO_WM_UNIT_LAYERLEVEL" val="1_1"/>
  <p:tag name="KSO_WM_DIAGRAM_GROUP_CODE" val="l1-1"/>
</p:tagLst>
</file>

<file path=ppt/tags/tag27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2*i*2"/>
  <p:tag name="KSO_WM_TEMPLATE_CATEGORY" val="custom"/>
  <p:tag name="KSO_WM_TEMPLATE_INDEX" val="160571"/>
  <p:tag name="KSO_WM_UNIT_INDEX" val="2"/>
</p:tagLst>
</file>

<file path=ppt/tags/tag27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d"/>
  <p:tag name="KSO_WM_UNIT_INDEX" val="1"/>
  <p:tag name="KSO_WM_UNIT_ID" val="custom160571_32*d*1"/>
  <p:tag name="KSO_WM_UNIT_CLEAR" val="0"/>
  <p:tag name="KSO_WM_UNIT_LAYERLEVEL" val="1"/>
  <p:tag name="KSO_WM_UNIT_VALUE" val="687*687"/>
  <p:tag name="KSO_WM_UNIT_HIGHLIGHT" val="0"/>
  <p:tag name="KSO_WM_UNIT_COMPATIBLE" val="0"/>
</p:tagLst>
</file>

<file path=ppt/tags/tag27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d"/>
  <p:tag name="KSO_WM_UNIT_INDEX" val="2"/>
  <p:tag name="KSO_WM_UNIT_ID" val="custom160571_32*d*2"/>
  <p:tag name="KSO_WM_UNIT_CLEAR" val="0"/>
  <p:tag name="KSO_WM_UNIT_LAYERLEVEL" val="1"/>
  <p:tag name="KSO_WM_UNIT_VALUE" val="687*687"/>
  <p:tag name="KSO_WM_UNIT_HIGHLIGHT" val="0"/>
  <p:tag name="KSO_WM_UNIT_COMPATIBLE" val="0"/>
</p:tagLst>
</file>

<file path=ppt/tags/tag27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d"/>
  <p:tag name="KSO_WM_UNIT_INDEX" val="3"/>
  <p:tag name="KSO_WM_UNIT_ID" val="custom160571_32*d*3"/>
  <p:tag name="KSO_WM_UNIT_CLEAR" val="0"/>
  <p:tag name="KSO_WM_UNIT_LAYERLEVEL" val="1"/>
  <p:tag name="KSO_WM_UNIT_VALUE" val="687*687"/>
  <p:tag name="KSO_WM_UNIT_HIGHLIGHT" val="0"/>
  <p:tag name="KSO_WM_UNIT_COMPATIBLE" val="0"/>
</p:tagLst>
</file>

<file path=ppt/tags/tag27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d"/>
  <p:tag name="KSO_WM_UNIT_INDEX" val="4"/>
  <p:tag name="KSO_WM_UNIT_ID" val="custom160571_32*d*4"/>
  <p:tag name="KSO_WM_UNIT_CLEAR" val="0"/>
  <p:tag name="KSO_WM_UNIT_LAYERLEVEL" val="1"/>
  <p:tag name="KSO_WM_UNIT_VALUE" val="687*687"/>
  <p:tag name="KSO_WM_UNIT_HIGHLIGHT" val="0"/>
  <p:tag name="KSO_WM_UNIT_COMPATIBLE" val="0"/>
</p:tagLst>
</file>

<file path=ppt/tags/tag27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32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276.xml><?xml version="1.0" encoding="utf-8"?>
<p:tagLst xmlns:p="http://schemas.openxmlformats.org/presentationml/2006/main">
  <p:tag name="MH_TYPE" val="#NeiR#"/>
  <p:tag name="MH_NUMBER" val="1"/>
  <p:tag name="MH_CATEGORY" val="#TuWHP#"/>
  <p:tag name="MH_LAYOUT" val="SubTitleText"/>
  <p:tag name="MH" val="20150924093541"/>
  <p:tag name="MH_LIBRARY" val="GRAPHIC"/>
  <p:tag name="KSO_WM_TEMPLATE_CATEGORY" val="custom"/>
  <p:tag name="KSO_WM_TEMPLATE_INDEX" val="160571"/>
  <p:tag name="KSO_WM_TAG_VERSION" val="1.0"/>
  <p:tag name="KSO_WM_SLIDE_ID" val="custom160571_32"/>
  <p:tag name="KSO_WM_SLIDE_INDEX" val="32"/>
  <p:tag name="KSO_WM_SLIDE_ITEM_CNT" val="5"/>
  <p:tag name="KSO_WM_SLIDE_LAYOUT" val="a_f_d"/>
  <p:tag name="KSO_WM_SLIDE_LAYOUT_CNT" val="1_1_4"/>
  <p:tag name="KSO_WM_SLIDE_TYPE" val="text"/>
  <p:tag name="KSO_WM_BEAUTIFY_FLAG" val="#wm#"/>
  <p:tag name="KSO_WM_SLIDE_POSITION" val="73*136"/>
  <p:tag name="KSO_WM_SLIDE_SIZE" val="815*317"/>
</p:tagLst>
</file>

<file path=ppt/tags/tag27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3*i*0"/>
  <p:tag name="KSO_WM_TEMPLATE_CATEGORY" val="custom"/>
  <p:tag name="KSO_WM_TEMPLATE_INDEX" val="160571"/>
  <p:tag name="KSO_WM_UNIT_INDEX" val="0"/>
</p:tagLst>
</file>

<file path=ppt/tags/tag27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d"/>
  <p:tag name="KSO_WM_UNIT_INDEX" val="1"/>
  <p:tag name="KSO_WM_UNIT_ID" val="custom160571_33*d*1"/>
  <p:tag name="KSO_WM_UNIT_CLEAR" val="0"/>
  <p:tag name="KSO_WM_UNIT_LAYERLEVEL" val="1"/>
  <p:tag name="KSO_WM_UNIT_VALUE" val="674*1075"/>
  <p:tag name="KSO_WM_UNIT_HIGHLIGHT" val="0"/>
  <p:tag name="KSO_WM_UNIT_COMPATIBLE" val="0"/>
</p:tagLst>
</file>

<file path=ppt/tags/tag279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3*i*2"/>
  <p:tag name="KSO_WM_TEMPLATE_CATEGORY" val="custom"/>
  <p:tag name="KSO_WM_TEMPLATE_INDEX" val="160571"/>
  <p:tag name="KSO_WM_UNIT_INDEX" val="2"/>
</p:tagLst>
</file>

<file path=ppt/tags/tag2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14144119"/>
  <p:tag name="MH_LIBRARY" val="CONTENTS"/>
  <p:tag name="MH_TYPE" val="OTHERS"/>
  <p:tag name="ID" val="547143"/>
  <p:tag name="KSO_WM_UNIT_TYPE" val="l_i"/>
  <p:tag name="KSO_WM_UNIT_INDEX" val="1_1"/>
  <p:tag name="KSO_WM_UNIT_ID" val="custom160571_8*l_i*1_1"/>
  <p:tag name="KSO_WM_UNIT_CLEAR" val="1"/>
  <p:tag name="KSO_WM_UNIT_LAYERLEVEL" val="1_1"/>
  <p:tag name="KSO_WM_DIAGRAM_GROUP_CODE" val="l1-1"/>
</p:tagLst>
</file>

<file path=ppt/tags/tag28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d"/>
  <p:tag name="KSO_WM_UNIT_INDEX" val="2"/>
  <p:tag name="KSO_WM_UNIT_ID" val="custom160571_33*d*2"/>
  <p:tag name="KSO_WM_UNIT_CLEAR" val="0"/>
  <p:tag name="KSO_WM_UNIT_LAYERLEVEL" val="1"/>
  <p:tag name="KSO_WM_UNIT_VALUE" val="674*1075"/>
  <p:tag name="KSO_WM_UNIT_HIGHLIGHT" val="0"/>
  <p:tag name="KSO_WM_UNIT_COMPATIBLE" val="0"/>
</p:tagLst>
</file>

<file path=ppt/tags/tag28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3*i*4"/>
  <p:tag name="KSO_WM_TEMPLATE_CATEGORY" val="custom"/>
  <p:tag name="KSO_WM_TEMPLATE_INDEX" val="160571"/>
  <p:tag name="KSO_WM_UNIT_INDEX" val="4"/>
</p:tagLst>
</file>

<file path=ppt/tags/tag28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3*i*5"/>
  <p:tag name="KSO_WM_TEMPLATE_CATEGORY" val="custom"/>
  <p:tag name="KSO_WM_TEMPLATE_INDEX" val="160571"/>
  <p:tag name="KSO_WM_UNIT_INDEX" val="5"/>
</p:tagLst>
</file>

<file path=ppt/tags/tag283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3*i*6"/>
  <p:tag name="KSO_WM_TEMPLATE_CATEGORY" val="custom"/>
  <p:tag name="KSO_WM_TEMPLATE_INDEX" val="160571"/>
  <p:tag name="KSO_WM_UNIT_INDEX" val="6"/>
</p:tagLst>
</file>

<file path=ppt/tags/tag28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3*i*7"/>
  <p:tag name="KSO_WM_TEMPLATE_CATEGORY" val="custom"/>
  <p:tag name="KSO_WM_TEMPLATE_INDEX" val="160571"/>
  <p:tag name="KSO_WM_UNIT_INDEX" val="7"/>
</p:tagLst>
</file>

<file path=ppt/tags/tag28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33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286.xml><?xml version="1.0" encoding="utf-8"?>
<p:tagLst xmlns:p="http://schemas.openxmlformats.org/presentationml/2006/main">
  <p:tag name="MH_TYPE" val="#NeiR#"/>
  <p:tag name="MH_NUMBER" val="1"/>
  <p:tag name="MH_CATEGORY" val="#TuWHP#"/>
  <p:tag name="MH_LAYOUT" val="SubTitleText"/>
  <p:tag name="MH" val="20150924093541"/>
  <p:tag name="MH_LIBRARY" val="GRAPHIC"/>
  <p:tag name="KSO_WM_TEMPLATE_CATEGORY" val="custom"/>
  <p:tag name="KSO_WM_TEMPLATE_INDEX" val="160571"/>
  <p:tag name="KSO_WM_TAG_VERSION" val="1.0"/>
  <p:tag name="KSO_WM_SLIDE_ID" val="custom160571_33"/>
  <p:tag name="KSO_WM_SLIDE_INDEX" val="33"/>
  <p:tag name="KSO_WM_SLIDE_ITEM_CNT" val="2"/>
  <p:tag name="KSO_WM_SLIDE_LAYOUT" val="a_d"/>
  <p:tag name="KSO_WM_SLIDE_LAYOUT_CNT" val="1_2"/>
  <p:tag name="KSO_WM_SLIDE_TYPE" val="text"/>
  <p:tag name="KSO_WM_BEAUTIFY_FLAG" val="#wm#"/>
  <p:tag name="KSO_WM_SLIDE_POSITION" val="124*195"/>
  <p:tag name="KSO_WM_SLIDE_SIZE" val="728*191"/>
</p:tagLst>
</file>

<file path=ppt/tags/tag28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d"/>
  <p:tag name="KSO_WM_UNIT_INDEX" val="1"/>
  <p:tag name="KSO_WM_UNIT_ID" val="custom160571_34*d*1"/>
  <p:tag name="KSO_WM_UNIT_CLEAR" val="0"/>
  <p:tag name="KSO_WM_UNIT_LAYERLEVEL" val="1"/>
  <p:tag name="KSO_WM_UNIT_VALUE" val="795*1268"/>
  <p:tag name="KSO_WM_UNIT_HIGHLIGHT" val="0"/>
  <p:tag name="KSO_WM_UNIT_COMPATIBLE" val="0"/>
</p:tagLst>
</file>

<file path=ppt/tags/tag28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4*i*1"/>
  <p:tag name="KSO_WM_TEMPLATE_CATEGORY" val="custom"/>
  <p:tag name="KSO_WM_TEMPLATE_INDEX" val="160571"/>
  <p:tag name="KSO_WM_UNIT_INDEX" val="1"/>
</p:tagLst>
</file>

<file path=ppt/tags/tag28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h_f"/>
  <p:tag name="KSO_WM_UNIT_INDEX" val="1_1_1"/>
  <p:tag name="KSO_WM_UNIT_ID" val="custom160571_34*l_h_f*1_1_1"/>
  <p:tag name="KSO_WM_UNIT_CLEAR" val="1"/>
  <p:tag name="KSO_WM_UNIT_LAYERLEVEL" val="1_1_1"/>
  <p:tag name="KSO_WM_UNIT_VALUE" val="32"/>
  <p:tag name="KSO_WM_UNIT_HIGHLIGHT" val="0"/>
  <p:tag name="KSO_WM_UNIT_COMPATIBLE" val="0"/>
  <p:tag name="KSO_WM_UNIT_PRESET_TEXT_INDEX" val="4"/>
  <p:tag name="KSO_WM_UNIT_PRESET_TEXT_LEN" val="57"/>
  <p:tag name="KSO_WM_DIAGRAM_GROUP_CODE" val="l1-5"/>
</p:tagLst>
</file>

<file path=ppt/tags/tag2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14144119"/>
  <p:tag name="MH_LIBRARY" val="CONTENTS"/>
  <p:tag name="MH_TYPE" val="OTHERS"/>
  <p:tag name="ID" val="547143"/>
  <p:tag name="KSO_WM_UNIT_TYPE" val="a"/>
  <p:tag name="KSO_WM_UNIT_INDEX" val="1"/>
  <p:tag name="KSO_WM_UNIT_ID" val="custom160571_8*a*1"/>
  <p:tag name="KSO_WM_UNIT_CLEAR" val="1"/>
  <p:tag name="KSO_WM_UNIT_LAYERLEVEL" val="1"/>
  <p:tag name="KSO_WM_UNIT_ISCONTENTSTITLE" val="1"/>
  <p:tag name="KSO_WM_UNIT_VALUE" val="4"/>
  <p:tag name="KSO_WM_UNIT_HIGHLIGHT" val="0"/>
  <p:tag name="KSO_WM_UNIT_COMPATIBLE" val="0"/>
  <p:tag name="KSO_WM_UNIT_PRESET_TEXT" val="Content"/>
</p:tagLst>
</file>

<file path=ppt/tags/tag29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1"/>
  <p:tag name="KSO_WM_UNIT_ID" val="custom160571_34*l_i*1_1"/>
  <p:tag name="KSO_WM_UNIT_CLEAR" val="1"/>
  <p:tag name="KSO_WM_UNIT_LAYERLEVEL" val="1_1"/>
  <p:tag name="KSO_WM_DIAGRAM_GROUP_CODE" val="l1-5"/>
</p:tagLst>
</file>

<file path=ppt/tags/tag29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2"/>
  <p:tag name="KSO_WM_UNIT_ID" val="custom160571_34*l_i*1_2"/>
  <p:tag name="KSO_WM_UNIT_CLEAR" val="1"/>
  <p:tag name="KSO_WM_UNIT_LAYERLEVEL" val="1_1"/>
  <p:tag name="KSO_WM_DIAGRAM_GROUP_CODE" val="l1-5"/>
</p:tagLst>
</file>

<file path=ppt/tags/tag29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4*i*8"/>
  <p:tag name="KSO_WM_TEMPLATE_CATEGORY" val="custom"/>
  <p:tag name="KSO_WM_TEMPLATE_INDEX" val="160571"/>
  <p:tag name="KSO_WM_UNIT_INDEX" val="8"/>
</p:tagLst>
</file>

<file path=ppt/tags/tag29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h_f"/>
  <p:tag name="KSO_WM_UNIT_INDEX" val="1_2_1"/>
  <p:tag name="KSO_WM_UNIT_ID" val="custom160571_34*l_h_f*1_2_1"/>
  <p:tag name="KSO_WM_UNIT_CLEAR" val="1"/>
  <p:tag name="KSO_WM_UNIT_LAYERLEVEL" val="1_1_1"/>
  <p:tag name="KSO_WM_UNIT_VALUE" val="32"/>
  <p:tag name="KSO_WM_UNIT_HIGHLIGHT" val="0"/>
  <p:tag name="KSO_WM_UNIT_COMPATIBLE" val="0"/>
  <p:tag name="KSO_WM_UNIT_PRESET_TEXT_INDEX" val="4"/>
  <p:tag name="KSO_WM_UNIT_PRESET_TEXT_LEN" val="57"/>
  <p:tag name="KSO_WM_DIAGRAM_GROUP_CODE" val="l1-5"/>
</p:tagLst>
</file>

<file path=ppt/tags/tag29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3"/>
  <p:tag name="KSO_WM_UNIT_ID" val="custom160571_34*l_i*1_3"/>
  <p:tag name="KSO_WM_UNIT_CLEAR" val="1"/>
  <p:tag name="KSO_WM_UNIT_LAYERLEVEL" val="1_1"/>
  <p:tag name="KSO_WM_DIAGRAM_GROUP_CODE" val="l1-5"/>
</p:tagLst>
</file>

<file path=ppt/tags/tag29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4"/>
  <p:tag name="KSO_WM_UNIT_ID" val="custom160571_34*l_i*1_4"/>
  <p:tag name="KSO_WM_UNIT_CLEAR" val="1"/>
  <p:tag name="KSO_WM_UNIT_LAYERLEVEL" val="1_1"/>
  <p:tag name="KSO_WM_DIAGRAM_GROUP_CODE" val="l1-5"/>
</p:tagLst>
</file>

<file path=ppt/tags/tag29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4*i*15"/>
  <p:tag name="KSO_WM_TEMPLATE_CATEGORY" val="custom"/>
  <p:tag name="KSO_WM_TEMPLATE_INDEX" val="160571"/>
  <p:tag name="KSO_WM_UNIT_INDEX" val="15"/>
</p:tagLst>
</file>

<file path=ppt/tags/tag29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h_f"/>
  <p:tag name="KSO_WM_UNIT_INDEX" val="1_3_1"/>
  <p:tag name="KSO_WM_UNIT_ID" val="custom160571_34*l_h_f*1_3_1"/>
  <p:tag name="KSO_WM_UNIT_CLEAR" val="1"/>
  <p:tag name="KSO_WM_UNIT_LAYERLEVEL" val="1_1_1"/>
  <p:tag name="KSO_WM_UNIT_VALUE" val="32"/>
  <p:tag name="KSO_WM_UNIT_HIGHLIGHT" val="0"/>
  <p:tag name="KSO_WM_UNIT_COMPATIBLE" val="0"/>
  <p:tag name="KSO_WM_UNIT_PRESET_TEXT_INDEX" val="4"/>
  <p:tag name="KSO_WM_UNIT_PRESET_TEXT_LEN" val="57"/>
  <p:tag name="KSO_WM_DIAGRAM_GROUP_CODE" val="l1-5"/>
</p:tagLst>
</file>

<file path=ppt/tags/tag29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5"/>
  <p:tag name="KSO_WM_UNIT_ID" val="custom160571_34*l_i*1_5"/>
  <p:tag name="KSO_WM_UNIT_CLEAR" val="1"/>
  <p:tag name="KSO_WM_UNIT_LAYERLEVEL" val="1_1"/>
  <p:tag name="KSO_WM_DIAGRAM_GROUP_CODE" val="l1-5"/>
</p:tagLst>
</file>

<file path=ppt/tags/tag29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6"/>
  <p:tag name="KSO_WM_UNIT_ID" val="custom160571_34*l_i*1_6"/>
  <p:tag name="KSO_WM_UNIT_CLEAR" val="1"/>
  <p:tag name="KSO_WM_UNIT_LAYERLEVEL" val="1_1"/>
  <p:tag name="KSO_WM_DIAGRAM_GROUP_CODE" val="l1-5"/>
</p:tagLst>
</file>

<file path=ppt/tags/tag3.xml><?xml version="1.0" encoding="utf-8"?>
<p:tagLst xmlns:p="http://schemas.openxmlformats.org/presentationml/2006/main">
  <p:tag name="KSO_WM_TAG_VERSION" val="1.0"/>
  <p:tag name="KSO_WM_TEMPLATE_CATEGORY" val="custom"/>
  <p:tag name="KSO_WM_TEMPLATE_INDEX" val="160571"/>
</p:tagLst>
</file>

<file path=ppt/tags/tag30.xml><?xml version="1.0" encoding="utf-8"?>
<p:tagLst xmlns:p="http://schemas.openxmlformats.org/presentationml/2006/main">
  <p:tag name="MH" val="20151014144119"/>
  <p:tag name="MH_LIBRARY" val="CONTENTS"/>
  <p:tag name="MH_AUTOCOLOR" val="TRUE"/>
  <p:tag name="MH_TYPE" val="CONTENTS"/>
  <p:tag name="ID" val="547143"/>
  <p:tag name="KSO_WM_TEMPLATE_CATEGORY" val="custom"/>
  <p:tag name="KSO_WM_TEMPLATE_INDEX" val="160571"/>
  <p:tag name="KSO_WM_TAG_VERSION" val="1.0"/>
  <p:tag name="KSO_WM_SLIDE_ID" val="custom160571_8"/>
  <p:tag name="KSO_WM_SLIDE_INDEX" val="8"/>
  <p:tag name="KSO_WM_SLIDE_ITEM_CNT" val="3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30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34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01.xml><?xml version="1.0" encoding="utf-8"?>
<p:tagLst xmlns:p="http://schemas.openxmlformats.org/presentationml/2006/main">
  <p:tag name="MH_TYPE" val="#NeiR#"/>
  <p:tag name="MH_NUMBER" val="1"/>
  <p:tag name="MH_CATEGORY" val="#TuWHP#"/>
  <p:tag name="MH_LAYOUT" val="SubTitleText"/>
  <p:tag name="MH" val="20150924093541"/>
  <p:tag name="MH_LIBRARY" val="GRAPHIC"/>
  <p:tag name="KSO_WM_TEMPLATE_CATEGORY" val="custom"/>
  <p:tag name="KSO_WM_TEMPLATE_INDEX" val="160571"/>
  <p:tag name="KSO_WM_TAG_VERSION" val="1.0"/>
  <p:tag name="KSO_WM_SLIDE_ID" val="custom160571_34"/>
  <p:tag name="KSO_WM_SLIDE_INDEX" val="34"/>
  <p:tag name="KSO_WM_SLIDE_ITEM_CNT" val="4"/>
  <p:tag name="KSO_WM_SLIDE_LAYOUT" val="a_d_l"/>
  <p:tag name="KSO_WM_SLIDE_LAYOUT_CNT" val="1_1_1"/>
  <p:tag name="KSO_WM_SLIDE_TYPE" val="text"/>
  <p:tag name="KSO_WM_BEAUTIFY_FLAG" val="#wm#"/>
  <p:tag name="KSO_WM_SLIDE_POSITION" val="86*139"/>
  <p:tag name="KSO_WM_SLIDE_SIZE" val="788*335"/>
  <p:tag name="KSO_WM_DIAGRAM_GROUP_CODE" val="l1-5"/>
</p:tagLst>
</file>

<file path=ppt/tags/tag30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f"/>
  <p:tag name="KSO_WM_UNIT_INDEX" val="1"/>
  <p:tag name="KSO_WM_UNIT_ID" val="custom160571_35*f*1"/>
  <p:tag name="KSO_WM_UNIT_CLEAR" val="1"/>
  <p:tag name="KSO_WM_UNIT_LAYERLEVEL" val="1"/>
  <p:tag name="KSO_WM_UNIT_VALUE" val="72"/>
  <p:tag name="KSO_WM_UNIT_HIGHLIGHT" val="0"/>
  <p:tag name="KSO_WM_UNIT_COMPATIBLE" val="0"/>
  <p:tag name="KSO_WM_UNIT_PRESET_TEXT_INDEX" val="4"/>
  <p:tag name="KSO_WM_UNIT_PRESET_TEXT_LEN" val="57"/>
</p:tagLst>
</file>

<file path=ppt/tags/tag303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5*i*1"/>
  <p:tag name="KSO_WM_TEMPLATE_CATEGORY" val="custom"/>
  <p:tag name="KSO_WM_TEMPLATE_INDEX" val="160571"/>
  <p:tag name="KSO_WM_UNIT_INDEX" val="1"/>
</p:tagLst>
</file>

<file path=ppt/tags/tag30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5*i*2"/>
  <p:tag name="KSO_WM_TEMPLATE_CATEGORY" val="custom"/>
  <p:tag name="KSO_WM_TEMPLATE_INDEX" val="160571"/>
  <p:tag name="KSO_WM_UNIT_INDEX" val="2"/>
</p:tagLst>
</file>

<file path=ppt/tags/tag30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5*i*8"/>
  <p:tag name="KSO_WM_TEMPLATE_CATEGORY" val="custom"/>
  <p:tag name="KSO_WM_TEMPLATE_INDEX" val="160571"/>
  <p:tag name="KSO_WM_UNIT_INDEX" val="8"/>
</p:tagLst>
</file>

<file path=ppt/tags/tag30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5*i*9"/>
  <p:tag name="KSO_WM_TEMPLATE_CATEGORY" val="custom"/>
  <p:tag name="KSO_WM_TEMPLATE_INDEX" val="160571"/>
  <p:tag name="KSO_WM_UNIT_INDEX" val="9"/>
</p:tagLst>
</file>

<file path=ppt/tags/tag30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5*i*10"/>
  <p:tag name="KSO_WM_TEMPLATE_CATEGORY" val="custom"/>
  <p:tag name="KSO_WM_TEMPLATE_INDEX" val="160571"/>
  <p:tag name="KSO_WM_UNIT_INDEX" val="10"/>
</p:tagLst>
</file>

<file path=ppt/tags/tag30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d"/>
  <p:tag name="KSO_WM_UNIT_INDEX" val="3"/>
  <p:tag name="KSO_WM_UNIT_ID" val="custom160571_35*d*3"/>
  <p:tag name="KSO_WM_UNIT_CLEAR" val="0"/>
  <p:tag name="KSO_WM_UNIT_LAYERLEVEL" val="1"/>
  <p:tag name="KSO_WM_UNIT_VALUE" val="581*581"/>
  <p:tag name="KSO_WM_UNIT_HIGHLIGHT" val="0"/>
  <p:tag name="KSO_WM_UNIT_COMPATIBLE" val="0"/>
</p:tagLst>
</file>

<file path=ppt/tags/tag309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5*i*12"/>
  <p:tag name="KSO_WM_TEMPLATE_CATEGORY" val="custom"/>
  <p:tag name="KSO_WM_TEMPLATE_INDEX" val="160571"/>
  <p:tag name="KSO_WM_UNIT_INDEX" val="12"/>
</p:tagLst>
</file>

<file path=ppt/tags/tag3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14144119"/>
  <p:tag name="MH_LIBRARY" val="CONTENTS"/>
  <p:tag name="MH_TYPE" val="OTHERS"/>
  <p:tag name="ID" val="547143"/>
  <p:tag name="KSO_WM_UNIT_TYPE" val="a"/>
  <p:tag name="KSO_WM_UNIT_INDEX" val="1"/>
  <p:tag name="KSO_WM_UNIT_ID" val="custom160571_9*a*1"/>
  <p:tag name="KSO_WM_UNIT_CLEAR" val="1"/>
  <p:tag name="KSO_WM_UNIT_LAYERLEVEL" val="1"/>
  <p:tag name="KSO_WM_UNIT_ISCONTENTSTITLE" val="1"/>
  <p:tag name="KSO_WM_UNIT_VALUE" val="4"/>
  <p:tag name="KSO_WM_UNIT_HIGHLIGHT" val="0"/>
  <p:tag name="KSO_WM_UNIT_COMPATIBLE" val="0"/>
  <p:tag name="KSO_WM_UNIT_PRESET_TEXT" val="Content"/>
</p:tagLst>
</file>

<file path=ppt/tags/tag31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5*i*13"/>
  <p:tag name="KSO_WM_TEMPLATE_CATEGORY" val="custom"/>
  <p:tag name="KSO_WM_TEMPLATE_INDEX" val="160571"/>
  <p:tag name="KSO_WM_UNIT_INDEX" val="13"/>
</p:tagLst>
</file>

<file path=ppt/tags/tag31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5*i*18"/>
  <p:tag name="KSO_WM_TEMPLATE_CATEGORY" val="custom"/>
  <p:tag name="KSO_WM_TEMPLATE_INDEX" val="160571"/>
  <p:tag name="KSO_WM_UNIT_INDEX" val="18"/>
</p:tagLst>
</file>

<file path=ppt/tags/tag31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5*i*19"/>
  <p:tag name="KSO_WM_TEMPLATE_CATEGORY" val="custom"/>
  <p:tag name="KSO_WM_TEMPLATE_INDEX" val="160571"/>
  <p:tag name="KSO_WM_UNIT_INDEX" val="19"/>
</p:tagLst>
</file>

<file path=ppt/tags/tag31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d"/>
  <p:tag name="KSO_WM_UNIT_INDEX" val="2"/>
  <p:tag name="KSO_WM_UNIT_ID" val="custom160571_35*d*2"/>
  <p:tag name="KSO_WM_UNIT_CLEAR" val="0"/>
  <p:tag name="KSO_WM_UNIT_LAYERLEVEL" val="1"/>
  <p:tag name="KSO_WM_UNIT_VALUE" val="722*722"/>
  <p:tag name="KSO_WM_UNIT_HIGHLIGHT" val="0"/>
  <p:tag name="KSO_WM_UNIT_COMPATIBLE" val="0"/>
</p:tagLst>
</file>

<file path=ppt/tags/tag31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5*i*21"/>
  <p:tag name="KSO_WM_TEMPLATE_CATEGORY" val="custom"/>
  <p:tag name="KSO_WM_TEMPLATE_INDEX" val="160571"/>
  <p:tag name="KSO_WM_UNIT_INDEX" val="21"/>
</p:tagLst>
</file>

<file path=ppt/tags/tag31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5*i*22"/>
  <p:tag name="KSO_WM_TEMPLATE_CATEGORY" val="custom"/>
  <p:tag name="KSO_WM_TEMPLATE_INDEX" val="160571"/>
  <p:tag name="KSO_WM_UNIT_INDEX" val="22"/>
</p:tagLst>
</file>

<file path=ppt/tags/tag31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5*i*23"/>
  <p:tag name="KSO_WM_TEMPLATE_CATEGORY" val="custom"/>
  <p:tag name="KSO_WM_TEMPLATE_INDEX" val="160571"/>
  <p:tag name="KSO_WM_UNIT_INDEX" val="23"/>
</p:tagLst>
</file>

<file path=ppt/tags/tag31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5*i*24"/>
  <p:tag name="KSO_WM_TEMPLATE_CATEGORY" val="custom"/>
  <p:tag name="KSO_WM_TEMPLATE_INDEX" val="160571"/>
  <p:tag name="KSO_WM_UNIT_INDEX" val="24"/>
</p:tagLst>
</file>

<file path=ppt/tags/tag31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5*i*25"/>
  <p:tag name="KSO_WM_TEMPLATE_CATEGORY" val="custom"/>
  <p:tag name="KSO_WM_TEMPLATE_INDEX" val="160571"/>
  <p:tag name="KSO_WM_UNIT_INDEX" val="25"/>
</p:tagLst>
</file>

<file path=ppt/tags/tag319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5*i*26"/>
  <p:tag name="KSO_WM_TEMPLATE_CATEGORY" val="custom"/>
  <p:tag name="KSO_WM_TEMPLATE_INDEX" val="160571"/>
  <p:tag name="KSO_WM_UNIT_INDEX" val="26"/>
</p:tagLst>
</file>

<file path=ppt/tags/tag32.xml><?xml version="1.0" encoding="utf-8"?>
<p:tagLst xmlns:p="http://schemas.openxmlformats.org/presentationml/2006/main">
  <p:tag name="MH" val="20151014144119"/>
  <p:tag name="MH_LIBRARY" val="CONTENTS"/>
  <p:tag name="MH_AUTOCOLOR" val="TRUE"/>
  <p:tag name="MH_TYPE" val="CONTENTS"/>
  <p:tag name="ID" val="547143"/>
  <p:tag name="KSO_WM_TEMPLATE_CATEGORY" val="custom"/>
  <p:tag name="KSO_WM_TEMPLATE_INDEX" val="160571"/>
  <p:tag name="KSO_WM_TAG_VERSION" val="1.0"/>
  <p:tag name="KSO_WM_SLIDE_ID" val="custom160571_9"/>
  <p:tag name="KSO_WM_SLIDE_INDEX" val="9"/>
  <p:tag name="KSO_WM_SLIDE_ITEM_CNT" val="4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32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5*i*32"/>
  <p:tag name="KSO_WM_TEMPLATE_CATEGORY" val="custom"/>
  <p:tag name="KSO_WM_TEMPLATE_INDEX" val="160571"/>
  <p:tag name="KSO_WM_UNIT_INDEX" val="32"/>
</p:tagLst>
</file>

<file path=ppt/tags/tag32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5*i*33"/>
  <p:tag name="KSO_WM_TEMPLATE_CATEGORY" val="custom"/>
  <p:tag name="KSO_WM_TEMPLATE_INDEX" val="160571"/>
  <p:tag name="KSO_WM_UNIT_INDEX" val="33"/>
</p:tagLst>
</file>

<file path=ppt/tags/tag32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5*i*34"/>
  <p:tag name="KSO_WM_TEMPLATE_CATEGORY" val="custom"/>
  <p:tag name="KSO_WM_TEMPLATE_INDEX" val="160571"/>
  <p:tag name="KSO_WM_UNIT_INDEX" val="34"/>
</p:tagLst>
</file>

<file path=ppt/tags/tag32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d"/>
  <p:tag name="KSO_WM_UNIT_INDEX" val="1"/>
  <p:tag name="KSO_WM_UNIT_ID" val="custom160571_35*d*1"/>
  <p:tag name="KSO_WM_UNIT_CLEAR" val="0"/>
  <p:tag name="KSO_WM_UNIT_LAYERLEVEL" val="1"/>
  <p:tag name="KSO_WM_UNIT_VALUE" val="506*506"/>
  <p:tag name="KSO_WM_UNIT_HIGHLIGHT" val="0"/>
  <p:tag name="KSO_WM_UNIT_COMPATIBLE" val="0"/>
</p:tagLst>
</file>

<file path=ppt/tags/tag32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5*i*36"/>
  <p:tag name="KSO_WM_TEMPLATE_CATEGORY" val="custom"/>
  <p:tag name="KSO_WM_TEMPLATE_INDEX" val="160571"/>
  <p:tag name="KSO_WM_UNIT_INDEX" val="36"/>
</p:tagLst>
</file>

<file path=ppt/tags/tag32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35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26.xml><?xml version="1.0" encoding="utf-8"?>
<p:tagLst xmlns:p="http://schemas.openxmlformats.org/presentationml/2006/main">
  <p:tag name="MH_TYPE" val="#NeiR#"/>
  <p:tag name="MH_NUMBER" val="1"/>
  <p:tag name="MH_CATEGORY" val="#TuWHP#"/>
  <p:tag name="MH_LAYOUT" val="SubTitleText"/>
  <p:tag name="MH" val="20150924093541"/>
  <p:tag name="MH_LIBRARY" val="GRAPHIC"/>
  <p:tag name="KSO_WM_TEMPLATE_CATEGORY" val="custom"/>
  <p:tag name="KSO_WM_TEMPLATE_INDEX" val="160571"/>
  <p:tag name="KSO_WM_TAG_VERSION" val="1.0"/>
  <p:tag name="KSO_WM_SLIDE_ID" val="custom160571_35"/>
  <p:tag name="KSO_WM_SLIDE_INDEX" val="35"/>
  <p:tag name="KSO_WM_SLIDE_ITEM_CNT" val="4"/>
  <p:tag name="KSO_WM_SLIDE_LAYOUT" val="a_f_d"/>
  <p:tag name="KSO_WM_SLIDE_LAYOUT_CNT" val="1_1_3"/>
  <p:tag name="KSO_WM_SLIDE_TYPE" val="text"/>
  <p:tag name="KSO_WM_BEAUTIFY_FLAG" val="#wm#"/>
  <p:tag name="KSO_WM_SLIDE_POSITION" val="144*117"/>
  <p:tag name="KSO_WM_SLIDE_SIZE" val="767*356"/>
</p:tagLst>
</file>

<file path=ppt/tags/tag32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1"/>
  <p:tag name="KSO_WM_UNIT_ID" val="custom160571_36*l_i*1_1"/>
  <p:tag name="KSO_WM_UNIT_CLEAR" val="1"/>
  <p:tag name="KSO_WM_UNIT_LAYERLEVEL" val="1_1"/>
  <p:tag name="KSO_WM_DIAGRAM_GROUP_CODE" val="l1-6"/>
</p:tagLst>
</file>

<file path=ppt/tags/tag32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2"/>
  <p:tag name="KSO_WM_UNIT_ID" val="custom160571_36*l_i*1_2"/>
  <p:tag name="KSO_WM_UNIT_CLEAR" val="1"/>
  <p:tag name="KSO_WM_UNIT_LAYERLEVEL" val="1_1"/>
  <p:tag name="KSO_WM_DIAGRAM_GROUP_CODE" val="l1-6"/>
</p:tagLst>
</file>

<file path=ppt/tags/tag32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h_d"/>
  <p:tag name="KSO_WM_UNIT_INDEX" val="1_1_1"/>
  <p:tag name="KSO_WM_UNIT_ID" val="custom160571_36*l_h_d*1_1_1"/>
  <p:tag name="KSO_WM_UNIT_CLEAR" val="0"/>
  <p:tag name="KSO_WM_UNIT_LAYERLEVEL" val="1_1_1"/>
  <p:tag name="KSO_WM_UNIT_VALUE" val="635*635"/>
  <p:tag name="KSO_WM_UNIT_HIGHLIGHT" val="0"/>
  <p:tag name="KSO_WM_UNIT_COMPATIBLE" val="0"/>
  <p:tag name="KSO_WM_DIAGRAM_GROUP_CODE" val="l1-6"/>
</p:tagLst>
</file>

<file path=ppt/tags/tag3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14144119"/>
  <p:tag name="MH_LIBRARY" val="CONTENTS"/>
  <p:tag name="MH_TYPE" val="OTHERS"/>
  <p:tag name="ID" val="547143"/>
  <p:tag name="KSO_WM_UNIT_TYPE" val="a"/>
  <p:tag name="KSO_WM_UNIT_INDEX" val="1"/>
  <p:tag name="KSO_WM_UNIT_ID" val="custom160571_10*a*1"/>
  <p:tag name="KSO_WM_UNIT_CLEAR" val="1"/>
  <p:tag name="KSO_WM_UNIT_LAYERLEVEL" val="1"/>
  <p:tag name="KSO_WM_UNIT_ISCONTENTSTITLE" val="1"/>
  <p:tag name="KSO_WM_UNIT_VALUE" val="4"/>
  <p:tag name="KSO_WM_UNIT_HIGHLIGHT" val="0"/>
  <p:tag name="KSO_WM_UNIT_COMPATIBLE" val="0"/>
  <p:tag name="KSO_WM_UNIT_PRESET_TEXT" val="Content"/>
</p:tagLst>
</file>

<file path=ppt/tags/tag33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h_d"/>
  <p:tag name="KSO_WM_UNIT_INDEX" val="1_2_1"/>
  <p:tag name="KSO_WM_UNIT_ID" val="custom160571_36*l_h_d*1_2_1"/>
  <p:tag name="KSO_WM_UNIT_CLEAR" val="0"/>
  <p:tag name="KSO_WM_UNIT_LAYERLEVEL" val="1_1_1"/>
  <p:tag name="KSO_WM_UNIT_VALUE" val="635*635"/>
  <p:tag name="KSO_WM_UNIT_HIGHLIGHT" val="0"/>
  <p:tag name="KSO_WM_UNIT_COMPATIBLE" val="0"/>
  <p:tag name="KSO_WM_DIAGRAM_GROUP_CODE" val="l1-6"/>
</p:tagLst>
</file>

<file path=ppt/tags/tag33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h_f"/>
  <p:tag name="KSO_WM_UNIT_INDEX" val="1_1_1"/>
  <p:tag name="KSO_WM_UNIT_ID" val="custom160571_36*l_h_f*1_1_1"/>
  <p:tag name="KSO_WM_UNIT_CLEAR" val="1"/>
  <p:tag name="KSO_WM_UNIT_LAYERLEVEL" val="1_1_1"/>
  <p:tag name="KSO_WM_UNIT_VALUE" val="24"/>
  <p:tag name="KSO_WM_UNIT_HIGHLIGHT" val="0"/>
  <p:tag name="KSO_WM_UNIT_COMPATIBLE" val="0"/>
  <p:tag name="KSO_WM_UNIT_PRESET_TEXT_INDEX" val="3"/>
  <p:tag name="KSO_WM_UNIT_PRESET_TEXT_LEN" val="17"/>
  <p:tag name="KSO_WM_DIAGRAM_GROUP_CODE" val="l1-6"/>
</p:tagLst>
</file>

<file path=ppt/tags/tag33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h_f"/>
  <p:tag name="KSO_WM_UNIT_INDEX" val="1_2_1"/>
  <p:tag name="KSO_WM_UNIT_ID" val="custom160571_36*l_h_f*1_2_1"/>
  <p:tag name="KSO_WM_UNIT_CLEAR" val="1"/>
  <p:tag name="KSO_WM_UNIT_LAYERLEVEL" val="1_1_1"/>
  <p:tag name="KSO_WM_UNIT_VALUE" val="24"/>
  <p:tag name="KSO_WM_UNIT_HIGHLIGHT" val="0"/>
  <p:tag name="KSO_WM_UNIT_COMPATIBLE" val="0"/>
  <p:tag name="KSO_WM_UNIT_PRESET_TEXT_INDEX" val="3"/>
  <p:tag name="KSO_WM_UNIT_PRESET_TEXT_LEN" val="17"/>
  <p:tag name="KSO_WM_DIAGRAM_GROUP_CODE" val="l1-6"/>
</p:tagLst>
</file>

<file path=ppt/tags/tag33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f"/>
  <p:tag name="KSO_WM_UNIT_INDEX" val="1"/>
  <p:tag name="KSO_WM_UNIT_ID" val="custom160571_36*f*1"/>
  <p:tag name="KSO_WM_UNIT_CLEAR" val="1"/>
  <p:tag name="KSO_WM_UNIT_LAYERLEVEL" val="1"/>
  <p:tag name="KSO_WM_UNIT_VALUE" val="86"/>
  <p:tag name="KSO_WM_UNIT_HIGHLIGHT" val="0"/>
  <p:tag name="KSO_WM_UNIT_COMPATIBLE" val="0"/>
  <p:tag name="KSO_WM_UNIT_PRESET_TEXT_INDEX" val="4"/>
  <p:tag name="KSO_WM_UNIT_PRESET_TEXT_LEN" val="57"/>
</p:tagLst>
</file>

<file path=ppt/tags/tag33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6*i*7"/>
  <p:tag name="KSO_WM_TEMPLATE_CATEGORY" val="custom"/>
  <p:tag name="KSO_WM_TEMPLATE_INDEX" val="160571"/>
  <p:tag name="KSO_WM_UNIT_INDEX" val="7"/>
</p:tagLst>
</file>

<file path=ppt/tags/tag33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36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36.xml><?xml version="1.0" encoding="utf-8"?>
<p:tagLst xmlns:p="http://schemas.openxmlformats.org/presentationml/2006/main">
  <p:tag name="MH_TYPE" val="#NeiR#"/>
  <p:tag name="MH_NUMBER" val="1"/>
  <p:tag name="MH_CATEGORY" val="#TuWHP#"/>
  <p:tag name="MH_LAYOUT" val="SubTitleText"/>
  <p:tag name="MH" val="20150924093541"/>
  <p:tag name="MH_LIBRARY" val="GRAPHIC"/>
  <p:tag name="KSO_WM_TEMPLATE_CATEGORY" val="custom"/>
  <p:tag name="KSO_WM_TEMPLATE_INDEX" val="160571"/>
  <p:tag name="KSO_WM_TAG_VERSION" val="1.0"/>
  <p:tag name="KSO_WM_SLIDE_ID" val="custom160571_36"/>
  <p:tag name="KSO_WM_SLIDE_INDEX" val="36"/>
  <p:tag name="KSO_WM_SLIDE_ITEM_CNT" val="3"/>
  <p:tag name="KSO_WM_SLIDE_LAYOUT" val="a_f_l"/>
  <p:tag name="KSO_WM_SLIDE_LAYOUT_CNT" val="1_1_1"/>
  <p:tag name="KSO_WM_SLIDE_TYPE" val="text"/>
  <p:tag name="KSO_WM_BEAUTIFY_FLAG" val="#wm#"/>
  <p:tag name="KSO_WM_SLIDE_POSITION" val="18*106"/>
  <p:tag name="KSO_WM_SLIDE_SIZE" val="891*422"/>
  <p:tag name="KSO_WM_DIAGRAM_GROUP_CODE" val="l1-6"/>
</p:tagLst>
</file>

<file path=ppt/tags/tag33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d"/>
  <p:tag name="KSO_WM_UNIT_INDEX" val="1"/>
  <p:tag name="KSO_WM_UNIT_ID" val="custom160571_37*d*1"/>
  <p:tag name="KSO_WM_UNIT_CLEAR" val="0"/>
  <p:tag name="KSO_WM_UNIT_LAYERLEVEL" val="1"/>
  <p:tag name="KSO_WM_UNIT_VALUE" val="792*792"/>
  <p:tag name="KSO_WM_UNIT_HIGHLIGHT" val="0"/>
  <p:tag name="KSO_WM_UNIT_COMPATIBLE" val="0"/>
</p:tagLst>
</file>

<file path=ppt/tags/tag33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f"/>
  <p:tag name="KSO_WM_UNIT_INDEX" val="1"/>
  <p:tag name="KSO_WM_UNIT_ID" val="custom160571_37*f*1"/>
  <p:tag name="KSO_WM_UNIT_CLEAR" val="1"/>
  <p:tag name="KSO_WM_UNIT_LAYERLEVEL" val="1"/>
  <p:tag name="KSO_WM_UNIT_VALUE" val="44"/>
  <p:tag name="KSO_WM_UNIT_HIGHLIGHT" val="0"/>
  <p:tag name="KSO_WM_UNIT_COMPATIBLE" val="0"/>
  <p:tag name="KSO_WM_UNIT_PRESET_TEXT_INDEX" val="4"/>
  <p:tag name="KSO_WM_UNIT_PRESET_TEXT_LEN" val="57"/>
</p:tagLst>
</file>

<file path=ppt/tags/tag339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7*i*2"/>
  <p:tag name="KSO_WM_TEMPLATE_CATEGORY" val="custom"/>
  <p:tag name="KSO_WM_TEMPLATE_INDEX" val="160571"/>
  <p:tag name="KSO_WM_UNIT_INDEX" val="2"/>
</p:tagLst>
</file>

<file path=ppt/tags/tag34.xml><?xml version="1.0" encoding="utf-8"?>
<p:tagLst xmlns:p="http://schemas.openxmlformats.org/presentationml/2006/main">
  <p:tag name="MH" val="20151014144119"/>
  <p:tag name="MH_LIBRARY" val="CONTENTS"/>
  <p:tag name="MH_AUTOCOLOR" val="TRUE"/>
  <p:tag name="MH_TYPE" val="CONTENTS"/>
  <p:tag name="ID" val="547143"/>
  <p:tag name="KSO_WM_TEMPLATE_CATEGORY" val="custom"/>
  <p:tag name="KSO_WM_TEMPLATE_INDEX" val="160571"/>
  <p:tag name="KSO_WM_TAG_VERSION" val="1.0"/>
  <p:tag name="KSO_WM_SLIDE_ID" val="custom160571_10"/>
  <p:tag name="KSO_WM_SLIDE_INDEX" val="10"/>
  <p:tag name="KSO_WM_SLIDE_ITEM_CNT" val="5"/>
  <p:tag name="KSO_WM_SLIDE_LAYOUT" val="l_a"/>
  <p:tag name="KSO_WM_SLIDE_LAYOUT_CNT" val="1_1"/>
  <p:tag name="KSO_WM_SLIDE_TYPE" val="contents"/>
  <p:tag name="KSO_WM_BEAUTIFY_FLAG" val="#wm#"/>
  <p:tag name="KSO_WM_DIAGRAM_GROUP_CODE" val="l1-1"/>
</p:tagLst>
</file>

<file path=ppt/tags/tag34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f"/>
  <p:tag name="KSO_WM_UNIT_INDEX" val="2"/>
  <p:tag name="KSO_WM_UNIT_ID" val="custom160571_37*f*2"/>
  <p:tag name="KSO_WM_UNIT_CLEAR" val="1"/>
  <p:tag name="KSO_WM_UNIT_LAYERLEVEL" val="1"/>
  <p:tag name="KSO_WM_UNIT_VALUE" val="44"/>
  <p:tag name="KSO_WM_UNIT_HIGHLIGHT" val="0"/>
  <p:tag name="KSO_WM_UNIT_COMPATIBLE" val="0"/>
  <p:tag name="KSO_WM_UNIT_PRESET_TEXT_INDEX" val="4"/>
  <p:tag name="KSO_WM_UNIT_PRESET_TEXT_LEN" val="57"/>
</p:tagLst>
</file>

<file path=ppt/tags/tag34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37*i*4"/>
  <p:tag name="KSO_WM_TEMPLATE_CATEGORY" val="custom"/>
  <p:tag name="KSO_WM_TEMPLATE_INDEX" val="160571"/>
  <p:tag name="KSO_WM_UNIT_INDEX" val="4"/>
</p:tagLst>
</file>

<file path=ppt/tags/tag34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37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43.xml><?xml version="1.0" encoding="utf-8"?>
<p:tagLst xmlns:p="http://schemas.openxmlformats.org/presentationml/2006/main">
  <p:tag name="MH_TYPE" val="#NeiR#"/>
  <p:tag name="MH_NUMBER" val="1"/>
  <p:tag name="MH_CATEGORY" val="#TuWHP#"/>
  <p:tag name="MH_LAYOUT" val="SubTitleText"/>
  <p:tag name="MH" val="20150924093541"/>
  <p:tag name="MH_LIBRARY" val="GRAPHIC"/>
  <p:tag name="KSO_WM_TEMPLATE_CATEGORY" val="custom"/>
  <p:tag name="KSO_WM_TEMPLATE_INDEX" val="160571"/>
  <p:tag name="KSO_WM_TAG_VERSION" val="1.0"/>
  <p:tag name="KSO_WM_SLIDE_ID" val="custom160571_37"/>
  <p:tag name="KSO_WM_SLIDE_INDEX" val="37"/>
  <p:tag name="KSO_WM_SLIDE_ITEM_CNT" val="3"/>
  <p:tag name="KSO_WM_SLIDE_LAYOUT" val="a_f_d"/>
  <p:tag name="KSO_WM_SLIDE_LAYOUT_CNT" val="1_2_1"/>
  <p:tag name="KSO_WM_SLIDE_TYPE" val="text"/>
  <p:tag name="KSO_WM_BEAUTIFY_FLAG" val="#wm#"/>
  <p:tag name="KSO_WM_SLIDE_POSITION" val="206*135"/>
  <p:tag name="KSO_WM_SLIDE_SIZE" val="548*375"/>
</p:tagLst>
</file>

<file path=ppt/tags/tag34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38*a*1"/>
  <p:tag name="KSO_WM_UNIT_CLEAR" val="1"/>
  <p:tag name="KSO_WM_UNIT_LAYERLEVEL" val="1"/>
  <p:tag name="KSO_WM_UNIT_VALUE" val="9"/>
  <p:tag name="KSO_WM_UNIT_ISCONTENTSTITLE" val="0"/>
  <p:tag name="KSO_WM_UNIT_HIGHLIGHT" val="0"/>
  <p:tag name="KSO_WM_UNIT_COMPATIBLE" val="0"/>
  <p:tag name="KSO_WM_UNIT_PRESET_TEXT" val="END"/>
</p:tagLst>
</file>

<file path=ppt/tags/tag345.xml><?xml version="1.0" encoding="utf-8"?>
<p:tagLst xmlns:p="http://schemas.openxmlformats.org/presentationml/2006/main">
  <p:tag name="MH" val="20151014143730"/>
  <p:tag name="MH_LIBRARY" val="GRAPHIC"/>
  <p:tag name="KSO_WM_TEMPLATE_CATEGORY" val="custom"/>
  <p:tag name="KSO_WM_TEMPLATE_INDEX" val="160571"/>
  <p:tag name="KSO_WM_TAG_VERSION" val="1.0"/>
  <p:tag name="KSO_WM_SLIDE_ID" val="custom160571_38"/>
  <p:tag name="KSO_WM_SLIDE_INDEX" val="38"/>
  <p:tag name="KSO_WM_SLIDE_ITEM_CNT" val="1"/>
  <p:tag name="KSO_WM_SLIDE_LAYOUT" val="a"/>
  <p:tag name="KSO_WM_SLIDE_LAYOUT_CNT" val="1"/>
  <p:tag name="KSO_WM_SLIDE_TYPE" val="endPage"/>
  <p:tag name="KSO_WM_BEAUTIFY_FLAG" val="#wm#"/>
</p:tagLst>
</file>

<file path=ppt/tags/tag3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14144119"/>
  <p:tag name="MH_LIBRARY" val="CONTENTS"/>
  <p:tag name="MH_TYPE" val="NUMBER"/>
  <p:tag name="ID" val="547143"/>
  <p:tag name="MH_ORDER" val="1"/>
  <p:tag name="KSO_WM_UNIT_TYPE" val="l_i"/>
  <p:tag name="KSO_WM_UNIT_INDEX" val="1_4"/>
  <p:tag name="KSO_WM_UNIT_ID" val="custom160571_11*l_i*1_4"/>
  <p:tag name="KSO_WM_UNIT_CLEAR" val="1"/>
  <p:tag name="KSO_WM_UNIT_LAYERLEVEL" val="1_1"/>
  <p:tag name="KSO_WM_DIAGRAM_GROUP_CODE" val="l1-1"/>
</p:tagLst>
</file>

<file path=ppt/tags/tag3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14144119"/>
  <p:tag name="MH_LIBRARY" val="CONTENTS"/>
  <p:tag name="MH_TYPE" val="OTHERS"/>
  <p:tag name="ID" val="547143"/>
  <p:tag name="KSO_WM_UNIT_TYPE" val="a"/>
  <p:tag name="KSO_WM_UNIT_INDEX" val="1"/>
  <p:tag name="KSO_WM_UNIT_ID" val="custom160571_11*a*1"/>
  <p:tag name="KSO_WM_UNIT_CLEAR" val="1"/>
  <p:tag name="KSO_WM_UNIT_LAYERLEVEL" val="1"/>
  <p:tag name="KSO_WM_UNIT_ISCONTENTSTITLE" val="1"/>
  <p:tag name="KSO_WM_UNIT_VALUE" val="4"/>
  <p:tag name="KSO_WM_UNIT_HIGHLIGHT" val="0"/>
  <p:tag name="KSO_WM_UNIT_COMPATIBLE" val="0"/>
  <p:tag name="KSO_WM_UNIT_PRESET_TEXT" val="Content"/>
</p:tagLst>
</file>

<file path=ppt/tags/tag37.xml><?xml version="1.0" encoding="utf-8"?>
<p:tagLst xmlns:p="http://schemas.openxmlformats.org/presentationml/2006/main">
  <p:tag name="MH" val="20151014144119"/>
  <p:tag name="MH_LIBRARY" val="CONTENTS"/>
  <p:tag name="MH_AUTOCOLOR" val="TRUE"/>
  <p:tag name="MH_TYPE" val="CONTENTS"/>
  <p:tag name="ID" val="547143"/>
  <p:tag name="KSO_WM_TEMPLATE_CATEGORY" val="custom"/>
  <p:tag name="KSO_WM_TEMPLATE_INDEX" val="160571"/>
  <p:tag name="KSO_WM_TAG_VERSION" val="1.0"/>
  <p:tag name="KSO_WM_SLIDE_ID" val="custom160571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3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17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9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17"/>
  <p:tag name="KSO_WM_SLIDE_INDEX" val="17"/>
  <p:tag name="KSO_WM_SLIDE_ITEM_CNT" val="5"/>
  <p:tag name="KSO_WM_SLIDE_LAYOUT" val="a_l"/>
  <p:tag name="KSO_WM_SLIDE_LAYOUT_CNT" val="1_1"/>
  <p:tag name="KSO_WM_SLIDE_TYPE" val="text"/>
  <p:tag name="KSO_WM_BEAUTIFY_FLAG" val="#wm#"/>
  <p:tag name="KSO_WM_SLIDE_POSITION" val="106*114"/>
  <p:tag name="KSO_WM_SLIDE_SIZE" val="748*376"/>
  <p:tag name="KSO_WM_DIAGRAM_GROUP_CODE" val="l1-2"/>
</p:tagLst>
</file>

<file path=ppt/tags/tag4.xml><?xml version="1.0" encoding="utf-8"?>
<p:tagLst xmlns:p="http://schemas.openxmlformats.org/presentationml/2006/main">
  <p:tag name="KSO_WM_TAG_VERSION" val="1.0"/>
  <p:tag name="KSO_WM_TEMPLATE_CATEGORY" val="custom"/>
  <p:tag name="KSO_WM_TEMPLATE_INDEX" val="160571"/>
</p:tagLst>
</file>

<file path=ppt/tags/tag40.xml><?xml version="1.0" encoding="utf-8"?>
<p:tagLst xmlns:p="http://schemas.openxmlformats.org/presentationml/2006/main">
  <p:tag name="MH" val="20151014144119"/>
  <p:tag name="MH_LIBRARY" val="CONTENTS"/>
  <p:tag name="MH_AUTOCOLOR" val="TRUE"/>
  <p:tag name="MH_TYPE" val="SECTION"/>
  <p:tag name="ID" val="547143"/>
  <p:tag name="KSO_WM_TEMPLATE_CATEGORY" val="custom"/>
  <p:tag name="KSO_WM_TEMPLATE_INDEX" val="160571"/>
  <p:tag name="KSO_WM_TAG_VERSION" val="1.0"/>
  <p:tag name="KSO_WM_SLIDE_ID" val="custom160571_12"/>
  <p:tag name="KSO_WM_SLIDE_INDEX" val="12"/>
  <p:tag name="KSO_WM_SLIDE_ITEM_CNT" val="2"/>
  <p:tag name="KSO_WM_SLIDE_LAYOUT" val="a_b_e"/>
  <p:tag name="KSO_WM_SLIDE_LAYOUT_CNT" val="1_1_1"/>
  <p:tag name="KSO_WM_SLIDE_TYPE" val="sectionTitle"/>
  <p:tag name="KSO_WM_BEAUTIFY_FLAG" val="#wm#"/>
</p:tagLst>
</file>

<file path=ppt/tags/tag4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13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42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13"/>
  <p:tag name="KSO_WM_SLIDE_INDEX" val="13"/>
  <p:tag name="KSO_WM_SLIDE_ITEM_CNT" val="1"/>
  <p:tag name="KSO_WM_SLIDE_LAYOUT" val="a_l"/>
  <p:tag name="KSO_WM_SLIDE_LAYOUT_CNT" val="1_1"/>
  <p:tag name="KSO_WM_SLIDE_TYPE" val="text"/>
  <p:tag name="KSO_WM_BEAUTIFY_FLAG" val="#wm#"/>
  <p:tag name="KSO_WM_SLIDE_POSITION" val="379*179"/>
  <p:tag name="KSO_WM_SLIDE_SIZE" val="202*169"/>
  <p:tag name="KSO_WM_DIAGRAM_GROUP_CODE" val="l1-2"/>
</p:tagLst>
</file>

<file path=ppt/tags/tag4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14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44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14"/>
  <p:tag name="KSO_WM_SLIDE_INDEX" val="14"/>
  <p:tag name="KSO_WM_SLIDE_ITEM_CNT" val="2"/>
  <p:tag name="KSO_WM_SLIDE_LAYOUT" val="a_l"/>
  <p:tag name="KSO_WM_SLIDE_LAYOUT_CNT" val="1_1"/>
  <p:tag name="KSO_WM_SLIDE_TYPE" val="text"/>
  <p:tag name="KSO_WM_BEAUTIFY_FLAG" val="#wm#"/>
  <p:tag name="KSO_WM_SLIDE_POSITION" val="186*179"/>
  <p:tag name="KSO_WM_SLIDE_SIZE" val="589*169"/>
  <p:tag name="KSO_WM_DIAGRAM_GROUP_CODE" val="l1-2"/>
</p:tagLst>
</file>

<file path=ppt/tags/tag4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15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46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15"/>
  <p:tag name="KSO_WM_SLIDE_INDEX" val="15"/>
  <p:tag name="KSO_WM_SLIDE_ITEM_CNT" val="3"/>
  <p:tag name="KSO_WM_SLIDE_LAYOUT" val="a_l"/>
  <p:tag name="KSO_WM_SLIDE_LAYOUT_CNT" val="1_1"/>
  <p:tag name="KSO_WM_SLIDE_TYPE" val="text"/>
  <p:tag name="KSO_WM_BEAUTIFY_FLAG" val="#wm#"/>
  <p:tag name="KSO_WM_SLIDE_POSITION" val="106*179"/>
  <p:tag name="KSO_WM_SLIDE_SIZE" val="748*169"/>
  <p:tag name="KSO_WM_DIAGRAM_GROUP_CODE" val="l1-2"/>
</p:tagLst>
</file>

<file path=ppt/tags/tag4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16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4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16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4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16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1*a*1"/>
  <p:tag name="KSO_WM_UNIT_CLEAR" val="1"/>
  <p:tag name="KSO_WM_UNIT_LAYERLEVEL" val="1"/>
  <p:tag name="KSO_WM_UNIT_VALUE" val="2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0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16"/>
  <p:tag name="KSO_WM_SLIDE_INDEX" val="16"/>
  <p:tag name="KSO_WM_SLIDE_ITEM_CNT" val="4"/>
  <p:tag name="KSO_WM_SLIDE_LAYOUT" val="a_l"/>
  <p:tag name="KSO_WM_SLIDE_LAYOUT_CNT" val="1_1"/>
  <p:tag name="KSO_WM_SLIDE_TYPE" val="text"/>
  <p:tag name="KSO_WM_BEAUTIFY_FLAG" val="#wm#"/>
  <p:tag name="KSO_WM_SLIDE_POSITION" val="116*114"/>
  <p:tag name="KSO_WM_SLIDE_SIZE" val="729*376"/>
  <p:tag name="KSO_WM_DIAGRAM_GROUP_CODE" val="l1-2"/>
</p:tagLst>
</file>

<file path=ppt/tags/tag5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18*i*0"/>
  <p:tag name="KSO_WM_TEMPLATE_CATEGORY" val="custom"/>
  <p:tag name="KSO_WM_TEMPLATE_INDEX" val="160571"/>
  <p:tag name="KSO_WM_UNIT_INDEX" val="0"/>
</p:tagLst>
</file>

<file path=ppt/tags/tag5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h_f"/>
  <p:tag name="KSO_WM_UNIT_INDEX" val="1_1_1"/>
  <p:tag name="KSO_WM_UNIT_ID" val="custom160571_18*l_h_f*1_1_1"/>
  <p:tag name="KSO_WM_UNIT_CLEAR" val="1"/>
  <p:tag name="KSO_WM_UNIT_LAYERLEVEL" val="1_1_1"/>
  <p:tag name="KSO_WM_UNIT_VALUE" val="40"/>
  <p:tag name="KSO_WM_UNIT_HIGHLIGHT" val="0"/>
  <p:tag name="KSO_WM_UNIT_COMPATIBLE" val="0"/>
  <p:tag name="KSO_WM_UNIT_PRESET_TEXT_INDEX" val="3"/>
  <p:tag name="KSO_WM_UNIT_PRESET_TEXT_LEN" val="11"/>
  <p:tag name="KSO_WM_DIAGRAM_GROUP_CODE" val="l1-2"/>
</p:tagLst>
</file>

<file path=ppt/tags/tag5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1"/>
  <p:tag name="KSO_WM_UNIT_ID" val="custom160571_18*l_i*1_1"/>
  <p:tag name="KSO_WM_UNIT_CLEAR" val="1"/>
  <p:tag name="KSO_WM_UNIT_LAYERLEVEL" val="1_1"/>
  <p:tag name="KSO_WM_DIAGRAM_GROUP_CODE" val="l1-2"/>
</p:tagLst>
</file>

<file path=ppt/tags/tag5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2"/>
  <p:tag name="KSO_WM_UNIT_ID" val="custom160571_18*l_i*1_2"/>
  <p:tag name="KSO_WM_UNIT_CLEAR" val="1"/>
  <p:tag name="KSO_WM_UNIT_LAYERLEVEL" val="1_1"/>
  <p:tag name="KSO_WM_DIAGRAM_GROUP_CODE" val="l1-2"/>
</p:tagLst>
</file>

<file path=ppt/tags/tag5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18*i*7"/>
  <p:tag name="KSO_WM_TEMPLATE_CATEGORY" val="custom"/>
  <p:tag name="KSO_WM_TEMPLATE_INDEX" val="160571"/>
  <p:tag name="KSO_WM_UNIT_INDEX" val="7"/>
</p:tagLst>
</file>

<file path=ppt/tags/tag5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h_f"/>
  <p:tag name="KSO_WM_UNIT_INDEX" val="1_2_1"/>
  <p:tag name="KSO_WM_UNIT_ID" val="custom160571_18*l_h_f*1_2_1"/>
  <p:tag name="KSO_WM_UNIT_CLEAR" val="1"/>
  <p:tag name="KSO_WM_UNIT_LAYERLEVEL" val="1_1_1"/>
  <p:tag name="KSO_WM_UNIT_VALUE" val="40"/>
  <p:tag name="KSO_WM_UNIT_HIGHLIGHT" val="0"/>
  <p:tag name="KSO_WM_UNIT_COMPATIBLE" val="0"/>
  <p:tag name="KSO_WM_UNIT_PRESET_TEXT_INDEX" val="3"/>
  <p:tag name="KSO_WM_UNIT_PRESET_TEXT_LEN" val="11"/>
  <p:tag name="KSO_WM_DIAGRAM_GROUP_CODE" val="l1-2"/>
</p:tagLst>
</file>

<file path=ppt/tags/tag5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3"/>
  <p:tag name="KSO_WM_UNIT_ID" val="custom160571_18*l_i*1_3"/>
  <p:tag name="KSO_WM_UNIT_CLEAR" val="1"/>
  <p:tag name="KSO_WM_UNIT_LAYERLEVEL" val="1_1"/>
  <p:tag name="KSO_WM_DIAGRAM_GROUP_CODE" val="l1-2"/>
</p:tagLst>
</file>

<file path=ppt/tags/tag5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4"/>
  <p:tag name="KSO_WM_UNIT_ID" val="custom160571_18*l_i*1_4"/>
  <p:tag name="KSO_WM_UNIT_CLEAR" val="1"/>
  <p:tag name="KSO_WM_UNIT_LAYERLEVEL" val="1_1"/>
  <p:tag name="KSO_WM_DIAGRAM_GROUP_CODE" val="l1-2"/>
</p:tagLst>
</file>

<file path=ppt/tags/tag59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18*i*14"/>
  <p:tag name="KSO_WM_TEMPLATE_CATEGORY" val="custom"/>
  <p:tag name="KSO_WM_TEMPLATE_INDEX" val="160571"/>
  <p:tag name="KSO_WM_UNIT_INDEX" val="14"/>
</p:tagLst>
</file>

<file path=ppt/tags/tag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b"/>
  <p:tag name="KSO_WM_UNIT_INDEX" val="1"/>
  <p:tag name="KSO_WM_UNIT_ID" val="custom160571_1*b*1"/>
  <p:tag name="KSO_WM_UNIT_CLEAR" val="1"/>
  <p:tag name="KSO_WM_UNIT_LAYERLEVEL" val="1"/>
  <p:tag name="KSO_WM_UNIT_VALUE" val="3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6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h_f"/>
  <p:tag name="KSO_WM_UNIT_INDEX" val="1_3_1"/>
  <p:tag name="KSO_WM_UNIT_ID" val="custom160571_18*l_h_f*1_3_1"/>
  <p:tag name="KSO_WM_UNIT_CLEAR" val="1"/>
  <p:tag name="KSO_WM_UNIT_LAYERLEVEL" val="1_1_1"/>
  <p:tag name="KSO_WM_UNIT_VALUE" val="40"/>
  <p:tag name="KSO_WM_UNIT_HIGHLIGHT" val="0"/>
  <p:tag name="KSO_WM_UNIT_COMPATIBLE" val="0"/>
  <p:tag name="KSO_WM_UNIT_PRESET_TEXT_INDEX" val="3"/>
  <p:tag name="KSO_WM_UNIT_PRESET_TEXT_LEN" val="11"/>
  <p:tag name="KSO_WM_DIAGRAM_GROUP_CODE" val="l1-2"/>
</p:tagLst>
</file>

<file path=ppt/tags/tag6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5"/>
  <p:tag name="KSO_WM_UNIT_ID" val="custom160571_18*l_i*1_5"/>
  <p:tag name="KSO_WM_UNIT_CLEAR" val="1"/>
  <p:tag name="KSO_WM_UNIT_LAYERLEVEL" val="1_1"/>
  <p:tag name="KSO_WM_DIAGRAM_GROUP_CODE" val="l1-2"/>
</p:tagLst>
</file>

<file path=ppt/tags/tag6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6"/>
  <p:tag name="KSO_WM_UNIT_ID" val="custom160571_18*l_i*1_6"/>
  <p:tag name="KSO_WM_UNIT_CLEAR" val="1"/>
  <p:tag name="KSO_WM_UNIT_LAYERLEVEL" val="1_1"/>
  <p:tag name="KSO_WM_DIAGRAM_GROUP_CODE" val="l1-2"/>
</p:tagLst>
</file>

<file path=ppt/tags/tag63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18*i*21"/>
  <p:tag name="KSO_WM_TEMPLATE_CATEGORY" val="custom"/>
  <p:tag name="KSO_WM_TEMPLATE_INDEX" val="160571"/>
  <p:tag name="KSO_WM_UNIT_INDEX" val="21"/>
</p:tagLst>
</file>

<file path=ppt/tags/tag6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h_f"/>
  <p:tag name="KSO_WM_UNIT_INDEX" val="1_4_1"/>
  <p:tag name="KSO_WM_UNIT_ID" val="custom160571_18*l_h_f*1_4_1"/>
  <p:tag name="KSO_WM_UNIT_CLEAR" val="1"/>
  <p:tag name="KSO_WM_UNIT_LAYERLEVEL" val="1_1_1"/>
  <p:tag name="KSO_WM_UNIT_VALUE" val="40"/>
  <p:tag name="KSO_WM_UNIT_HIGHLIGHT" val="0"/>
  <p:tag name="KSO_WM_UNIT_COMPATIBLE" val="0"/>
  <p:tag name="KSO_WM_UNIT_PRESET_TEXT_INDEX" val="3"/>
  <p:tag name="KSO_WM_UNIT_PRESET_TEXT_LEN" val="11"/>
  <p:tag name="KSO_WM_DIAGRAM_GROUP_CODE" val="l1-2"/>
</p:tagLst>
</file>

<file path=ppt/tags/tag6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7"/>
  <p:tag name="KSO_WM_UNIT_ID" val="custom160571_18*l_i*1_7"/>
  <p:tag name="KSO_WM_UNIT_CLEAR" val="1"/>
  <p:tag name="KSO_WM_UNIT_LAYERLEVEL" val="1_1"/>
  <p:tag name="KSO_WM_DIAGRAM_GROUP_CODE" val="l1-2"/>
</p:tagLst>
</file>

<file path=ppt/tags/tag6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8"/>
  <p:tag name="KSO_WM_UNIT_ID" val="custom160571_18*l_i*1_8"/>
  <p:tag name="KSO_WM_UNIT_CLEAR" val="1"/>
  <p:tag name="KSO_WM_UNIT_LAYERLEVEL" val="1_1"/>
  <p:tag name="KSO_WM_DIAGRAM_GROUP_CODE" val="l1-2"/>
</p:tagLst>
</file>

<file path=ppt/tags/tag6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18*i*28"/>
  <p:tag name="KSO_WM_TEMPLATE_CATEGORY" val="custom"/>
  <p:tag name="KSO_WM_TEMPLATE_INDEX" val="160571"/>
  <p:tag name="KSO_WM_UNIT_INDEX" val="28"/>
</p:tagLst>
</file>

<file path=ppt/tags/tag6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h_f"/>
  <p:tag name="KSO_WM_UNIT_INDEX" val="1_5_1"/>
  <p:tag name="KSO_WM_UNIT_ID" val="custom160571_18*l_h_f*1_5_1"/>
  <p:tag name="KSO_WM_UNIT_CLEAR" val="1"/>
  <p:tag name="KSO_WM_UNIT_LAYERLEVEL" val="1_1_1"/>
  <p:tag name="KSO_WM_UNIT_VALUE" val="40"/>
  <p:tag name="KSO_WM_UNIT_HIGHLIGHT" val="0"/>
  <p:tag name="KSO_WM_UNIT_COMPATIBLE" val="0"/>
  <p:tag name="KSO_WM_UNIT_PRESET_TEXT_INDEX" val="3"/>
  <p:tag name="KSO_WM_UNIT_PRESET_TEXT_LEN" val="11"/>
  <p:tag name="KSO_WM_DIAGRAM_GROUP_CODE" val="l1-2"/>
</p:tagLst>
</file>

<file path=ppt/tags/tag6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9"/>
  <p:tag name="KSO_WM_UNIT_ID" val="custom160571_18*l_i*1_9"/>
  <p:tag name="KSO_WM_UNIT_CLEAR" val="1"/>
  <p:tag name="KSO_WM_UNIT_LAYERLEVEL" val="1_1"/>
  <p:tag name="KSO_WM_DIAGRAM_GROUP_CODE" val="l1-2"/>
</p:tagLst>
</file>

<file path=ppt/tags/tag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1*i*2"/>
  <p:tag name="KSO_WM_TEMPLATE_CATEGORY" val="custom"/>
  <p:tag name="KSO_WM_TEMPLATE_INDEX" val="160571"/>
  <p:tag name="KSO_WM_UNIT_INDEX" val="2"/>
</p:tagLst>
</file>

<file path=ppt/tags/tag7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10"/>
  <p:tag name="KSO_WM_UNIT_ID" val="custom160571_18*l_i*1_10"/>
  <p:tag name="KSO_WM_UNIT_CLEAR" val="1"/>
  <p:tag name="KSO_WM_UNIT_LAYERLEVEL" val="1_1"/>
  <p:tag name="KSO_WM_DIAGRAM_GROUP_CODE" val="l1-2"/>
</p:tagLst>
</file>

<file path=ppt/tags/tag7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18*i*35"/>
  <p:tag name="KSO_WM_TEMPLATE_CATEGORY" val="custom"/>
  <p:tag name="KSO_WM_TEMPLATE_INDEX" val="160571"/>
  <p:tag name="KSO_WM_UNIT_INDEX" val="35"/>
</p:tagLst>
</file>

<file path=ppt/tags/tag7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h_f"/>
  <p:tag name="KSO_WM_UNIT_INDEX" val="1_6_1"/>
  <p:tag name="KSO_WM_UNIT_ID" val="custom160571_18*l_h_f*1_6_1"/>
  <p:tag name="KSO_WM_UNIT_CLEAR" val="1"/>
  <p:tag name="KSO_WM_UNIT_LAYERLEVEL" val="1_1_1"/>
  <p:tag name="KSO_WM_UNIT_VALUE" val="40"/>
  <p:tag name="KSO_WM_UNIT_HIGHLIGHT" val="0"/>
  <p:tag name="KSO_WM_UNIT_COMPATIBLE" val="0"/>
  <p:tag name="KSO_WM_UNIT_PRESET_TEXT_INDEX" val="3"/>
  <p:tag name="KSO_WM_UNIT_PRESET_TEXT_LEN" val="11"/>
  <p:tag name="KSO_WM_DIAGRAM_GROUP_CODE" val="l1-2"/>
</p:tagLst>
</file>

<file path=ppt/tags/tag7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11"/>
  <p:tag name="KSO_WM_UNIT_ID" val="custom160571_18*l_i*1_11"/>
  <p:tag name="KSO_WM_UNIT_CLEAR" val="1"/>
  <p:tag name="KSO_WM_UNIT_LAYERLEVEL" val="1_1"/>
  <p:tag name="KSO_WM_DIAGRAM_GROUP_CODE" val="l1-2"/>
</p:tagLst>
</file>

<file path=ppt/tags/tag7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l_i"/>
  <p:tag name="KSO_WM_UNIT_INDEX" val="1_12"/>
  <p:tag name="KSO_WM_UNIT_ID" val="custom160571_18*l_i*1_12"/>
  <p:tag name="KSO_WM_UNIT_CLEAR" val="1"/>
  <p:tag name="KSO_WM_UNIT_LAYERLEVEL" val="1_1"/>
  <p:tag name="KSO_WM_DIAGRAM_GROUP_CODE" val="l1-2"/>
</p:tagLst>
</file>

<file path=ppt/tags/tag7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18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76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18"/>
  <p:tag name="KSO_WM_SLIDE_INDEX" val="18"/>
  <p:tag name="KSO_WM_SLIDE_ITEM_CNT" val="6"/>
  <p:tag name="KSO_WM_SLIDE_LAYOUT" val="a_l"/>
  <p:tag name="KSO_WM_SLIDE_LAYOUT_CNT" val="1_1"/>
  <p:tag name="KSO_WM_SLIDE_TYPE" val="text"/>
  <p:tag name="KSO_WM_BEAUTIFY_FLAG" val="#wm#"/>
  <p:tag name="KSO_WM_SLIDE_POSITION" val="106*114"/>
  <p:tag name="KSO_WM_SLIDE_SIZE" val="748*376"/>
  <p:tag name="KSO_WM_DIAGRAM_GROUP_CODE" val="l1-2"/>
</p:tagLst>
</file>

<file path=ppt/tags/tag7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19*i*0"/>
  <p:tag name="KSO_WM_TEMPLATE_CATEGORY" val="custom"/>
  <p:tag name="KSO_WM_TEMPLATE_INDEX" val="160571"/>
  <p:tag name="KSO_WM_UNIT_INDEX" val="0"/>
</p:tagLst>
</file>

<file path=ppt/tags/tag7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SubTitle"/>
  <p:tag name="MH_ORDER" val="1"/>
  <p:tag name="KSO_WM_UNIT_TYPE" val="l_h_a"/>
  <p:tag name="KSO_WM_UNIT_INDEX" val="1_1_1"/>
  <p:tag name="KSO_WM_UNIT_ID" val="custom160571_19*l_h_a*1_1_1"/>
  <p:tag name="KSO_WM_UNIT_CLEAR" val="1"/>
  <p:tag name="KSO_WM_UNIT_LAYERLEVEL" val="1_1_1"/>
  <p:tag name="KSO_WM_UNIT_VALUE" val="48"/>
  <p:tag name="KSO_WM_UNIT_HIGHLIGHT" val="0"/>
  <p:tag name="KSO_WM_UNIT_COMPATIBLE" val="0"/>
  <p:tag name="KSO_WM_DIAGRAM_GROUP_CODE" val="l1-3"/>
  <p:tag name="KSO_WM_UNIT_PRESET_TEXT" val="一月"/>
</p:tagLst>
</file>

<file path=ppt/tags/tag7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Text"/>
  <p:tag name="MH_ORDER" val="1"/>
  <p:tag name="KSO_WM_UNIT_TYPE" val="l_h_f"/>
  <p:tag name="KSO_WM_UNIT_INDEX" val="1_1_1"/>
  <p:tag name="KSO_WM_UNIT_ID" val="custom160571_19*l_h_f*1_1_1"/>
  <p:tag name="KSO_WM_UNIT_CLEAR" val="1"/>
  <p:tag name="KSO_WM_UNIT_LAYERLEVEL" val="1_1_1"/>
  <p:tag name="KSO_WM_UNIT_VALUE" val="5"/>
  <p:tag name="KSO_WM_UNIT_HIGHLIGHT" val="0"/>
  <p:tag name="KSO_WM_UNIT_COMPATIBLE" val="0"/>
  <p:tag name="KSO_WM_DIAGRAM_GROUP_CODE" val="l1-3"/>
  <p:tag name="KSO_WM_UNIT_PRESET_TEXT" val="8,854"/>
</p:tagLst>
</file>

<file path=ppt/tags/tag8.xml><?xml version="1.0" encoding="utf-8"?>
<p:tagLst xmlns:p="http://schemas.openxmlformats.org/presentationml/2006/main">
  <p:tag name="KSO_WM_TEMPLATE_THUMBS_INDEX" val="1、4、5、9、12、15、24、26、31、32、33、34、35、36、37、38"/>
  <p:tag name="KSO_WM_TEMPLATE_CATEGORY" val="custom"/>
  <p:tag name="KSO_WM_TEMPLATE_INDEX" val="160571"/>
  <p:tag name="KSO_WM_TAG_VERSION" val="1.0"/>
  <p:tag name="KSO_WM_SLIDE_ID" val="custom160571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</p:tagLst>
</file>

<file path=ppt/tags/tag8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19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81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19"/>
  <p:tag name="KSO_WM_SLIDE_INDEX" val="19"/>
  <p:tag name="KSO_WM_SLIDE_ITEM_CNT" val="1"/>
  <p:tag name="KSO_WM_SLIDE_LAYOUT" val="a_l"/>
  <p:tag name="KSO_WM_SLIDE_LAYOUT_CNT" val="1_1"/>
  <p:tag name="KSO_WM_SLIDE_TYPE" val="text"/>
  <p:tag name="KSO_WM_BEAUTIFY_FLAG" val="#wm#"/>
  <p:tag name="KSO_WM_SLIDE_POSITION" val="397*207"/>
  <p:tag name="KSO_WM_SLIDE_SIZE" val="165*166"/>
  <p:tag name="KSO_WM_DIAGRAM_GROUP_CODE" val="l1-3"/>
</p:tagLst>
</file>

<file path=ppt/tags/tag8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0*i*0"/>
  <p:tag name="KSO_WM_TEMPLATE_CATEGORY" val="custom"/>
  <p:tag name="KSO_WM_TEMPLATE_INDEX" val="160571"/>
  <p:tag name="KSO_WM_UNIT_INDEX" val="0"/>
</p:tagLst>
</file>

<file path=ppt/tags/tag8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SubTitle"/>
  <p:tag name="MH_ORDER" val="1"/>
  <p:tag name="KSO_WM_UNIT_TYPE" val="l_h_a"/>
  <p:tag name="KSO_WM_UNIT_INDEX" val="1_1_1"/>
  <p:tag name="KSO_WM_UNIT_ID" val="custom160571_20*l_h_a*1_1_1"/>
  <p:tag name="KSO_WM_UNIT_CLEAR" val="1"/>
  <p:tag name="KSO_WM_UNIT_LAYERLEVEL" val="1_1_1"/>
  <p:tag name="KSO_WM_UNIT_VALUE" val="48"/>
  <p:tag name="KSO_WM_UNIT_HIGHLIGHT" val="0"/>
  <p:tag name="KSO_WM_UNIT_COMPATIBLE" val="0"/>
  <p:tag name="KSO_WM_DIAGRAM_GROUP_CODE" val="l1-3"/>
  <p:tag name="KSO_WM_UNIT_PRESET_TEXT" val="一月"/>
</p:tagLst>
</file>

<file path=ppt/tags/tag8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Text"/>
  <p:tag name="MH_ORDER" val="1"/>
  <p:tag name="KSO_WM_UNIT_TYPE" val="l_h_f"/>
  <p:tag name="KSO_WM_UNIT_INDEX" val="1_1_1"/>
  <p:tag name="KSO_WM_UNIT_ID" val="custom160571_20*l_h_f*1_1_1"/>
  <p:tag name="KSO_WM_UNIT_CLEAR" val="1"/>
  <p:tag name="KSO_WM_UNIT_LAYERLEVEL" val="1_1_1"/>
  <p:tag name="KSO_WM_UNIT_VALUE" val="5"/>
  <p:tag name="KSO_WM_UNIT_HIGHLIGHT" val="0"/>
  <p:tag name="KSO_WM_UNIT_COMPATIBLE" val="0"/>
  <p:tag name="KSO_WM_DIAGRAM_GROUP_CODE" val="l1-3"/>
  <p:tag name="KSO_WM_UNIT_PRESET_TEXT" val="8,854"/>
</p:tagLst>
</file>

<file path=ppt/tags/tag8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0*i*5"/>
  <p:tag name="KSO_WM_TEMPLATE_CATEGORY" val="custom"/>
  <p:tag name="KSO_WM_TEMPLATE_INDEX" val="160571"/>
  <p:tag name="KSO_WM_UNIT_INDEX" val="5"/>
</p:tagLst>
</file>

<file path=ppt/tags/tag8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SubTitle"/>
  <p:tag name="MH_ORDER" val="2"/>
  <p:tag name="KSO_WM_UNIT_TYPE" val="l_h_a"/>
  <p:tag name="KSO_WM_UNIT_INDEX" val="1_2_1"/>
  <p:tag name="KSO_WM_UNIT_ID" val="custom160571_20*l_h_a*1_2_1"/>
  <p:tag name="KSO_WM_UNIT_CLEAR" val="1"/>
  <p:tag name="KSO_WM_UNIT_LAYERLEVEL" val="1_1_1"/>
  <p:tag name="KSO_WM_UNIT_VALUE" val="48"/>
  <p:tag name="KSO_WM_UNIT_HIGHLIGHT" val="0"/>
  <p:tag name="KSO_WM_UNIT_COMPATIBLE" val="0"/>
  <p:tag name="KSO_WM_DIAGRAM_GROUP_CODE" val="l1-3"/>
  <p:tag name="KSO_WM_UNIT_PRESET_TEXT" val="二月"/>
</p:tagLst>
</file>

<file path=ppt/tags/tag8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Text"/>
  <p:tag name="MH_ORDER" val="2"/>
  <p:tag name="KSO_WM_UNIT_TYPE" val="l_h_f"/>
  <p:tag name="KSO_WM_UNIT_INDEX" val="1_2_1"/>
  <p:tag name="KSO_WM_UNIT_ID" val="custom160571_20*l_h_f*1_2_1"/>
  <p:tag name="KSO_WM_UNIT_CLEAR" val="1"/>
  <p:tag name="KSO_WM_UNIT_LAYERLEVEL" val="1_1_1"/>
  <p:tag name="KSO_WM_UNIT_VALUE" val="5"/>
  <p:tag name="KSO_WM_UNIT_HIGHLIGHT" val="0"/>
  <p:tag name="KSO_WM_UNIT_COMPATIBLE" val="0"/>
  <p:tag name="KSO_WM_DIAGRAM_GROUP_CODE" val="l1-3"/>
  <p:tag name="KSO_WM_UNIT_PRESET_TEXT" val="9,908"/>
</p:tagLst>
</file>

<file path=ppt/tags/tag8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20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89.xml><?xml version="1.0" encoding="utf-8"?>
<p:tagLst xmlns:p="http://schemas.openxmlformats.org/presentationml/2006/main">
  <p:tag name="KSO_WM_TEMPLATE_CATEGORY" val="custom"/>
  <p:tag name="KSO_WM_TEMPLATE_INDEX" val="160571"/>
  <p:tag name="KSO_WM_TAG_VERSION" val="1.0"/>
  <p:tag name="KSO_WM_SLIDE_ID" val="custom160571_20"/>
  <p:tag name="KSO_WM_SLIDE_INDEX" val="20"/>
  <p:tag name="KSO_WM_SLIDE_ITEM_CNT" val="2"/>
  <p:tag name="KSO_WM_SLIDE_LAYOUT" val="a_l"/>
  <p:tag name="KSO_WM_SLIDE_LAYOUT_CNT" val="1_1"/>
  <p:tag name="KSO_WM_SLIDE_TYPE" val="text"/>
  <p:tag name="KSO_WM_BEAUTIFY_FLAG" val="#wm#"/>
  <p:tag name="KSO_WM_SLIDE_POSITION" val="211*164"/>
  <p:tag name="KSO_WM_SLIDE_SIZE" val="538*298"/>
  <p:tag name="KSO_WM_DIAGRAM_GROUP_CODE" val="l1-3"/>
</p:tagLst>
</file>

<file path=ppt/tags/tag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2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9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1*i*0"/>
  <p:tag name="KSO_WM_TEMPLATE_CATEGORY" val="custom"/>
  <p:tag name="KSO_WM_TEMPLATE_INDEX" val="160571"/>
  <p:tag name="KSO_WM_UNIT_INDEX" val="0"/>
</p:tagLst>
</file>

<file path=ppt/tags/tag9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SubTitle"/>
  <p:tag name="MH_ORDER" val="1"/>
  <p:tag name="KSO_WM_UNIT_TYPE" val="l_h_a"/>
  <p:tag name="KSO_WM_UNIT_INDEX" val="1_1_1"/>
  <p:tag name="KSO_WM_UNIT_ID" val="custom160571_21*l_h_a*1_1_1"/>
  <p:tag name="KSO_WM_UNIT_CLEAR" val="1"/>
  <p:tag name="KSO_WM_UNIT_LAYERLEVEL" val="1_1_1"/>
  <p:tag name="KSO_WM_UNIT_VALUE" val="48"/>
  <p:tag name="KSO_WM_UNIT_HIGHLIGHT" val="0"/>
  <p:tag name="KSO_WM_UNIT_COMPATIBLE" val="0"/>
  <p:tag name="KSO_WM_DIAGRAM_GROUP_CODE" val="l1-3"/>
  <p:tag name="KSO_WM_UNIT_PRESET_TEXT" val="一月"/>
</p:tagLst>
</file>

<file path=ppt/tags/tag9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Text"/>
  <p:tag name="MH_ORDER" val="1"/>
  <p:tag name="KSO_WM_UNIT_TYPE" val="l_h_f"/>
  <p:tag name="KSO_WM_UNIT_INDEX" val="1_1_1"/>
  <p:tag name="KSO_WM_UNIT_ID" val="custom160571_21*l_h_f*1_1_1"/>
  <p:tag name="KSO_WM_UNIT_CLEAR" val="1"/>
  <p:tag name="KSO_WM_UNIT_LAYERLEVEL" val="1_1_1"/>
  <p:tag name="KSO_WM_UNIT_VALUE" val="5"/>
  <p:tag name="KSO_WM_UNIT_HIGHLIGHT" val="0"/>
  <p:tag name="KSO_WM_UNIT_COMPATIBLE" val="0"/>
  <p:tag name="KSO_WM_DIAGRAM_GROUP_CODE" val="l1-3"/>
  <p:tag name="KSO_WM_UNIT_PRESET_TEXT" val="8,854"/>
</p:tagLst>
</file>

<file path=ppt/tags/tag93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1*i*5"/>
  <p:tag name="KSO_WM_TEMPLATE_CATEGORY" val="custom"/>
  <p:tag name="KSO_WM_TEMPLATE_INDEX" val="160571"/>
  <p:tag name="KSO_WM_UNIT_INDEX" val="5"/>
</p:tagLst>
</file>

<file path=ppt/tags/tag9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SubTitle"/>
  <p:tag name="MH_ORDER" val="2"/>
  <p:tag name="KSO_WM_UNIT_TYPE" val="l_h_a"/>
  <p:tag name="KSO_WM_UNIT_INDEX" val="1_2_1"/>
  <p:tag name="KSO_WM_UNIT_ID" val="custom160571_21*l_h_a*1_2_1"/>
  <p:tag name="KSO_WM_UNIT_CLEAR" val="1"/>
  <p:tag name="KSO_WM_UNIT_LAYERLEVEL" val="1_1_1"/>
  <p:tag name="KSO_WM_UNIT_VALUE" val="48"/>
  <p:tag name="KSO_WM_UNIT_HIGHLIGHT" val="0"/>
  <p:tag name="KSO_WM_UNIT_COMPATIBLE" val="0"/>
  <p:tag name="KSO_WM_DIAGRAM_GROUP_CODE" val="l1-3"/>
  <p:tag name="KSO_WM_UNIT_PRESET_TEXT" val="二月"/>
</p:tagLst>
</file>

<file path=ppt/tags/tag9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Text"/>
  <p:tag name="MH_ORDER" val="2"/>
  <p:tag name="KSO_WM_UNIT_TYPE" val="l_h_f"/>
  <p:tag name="KSO_WM_UNIT_INDEX" val="1_2_1"/>
  <p:tag name="KSO_WM_UNIT_ID" val="custom160571_21*l_h_f*1_2_1"/>
  <p:tag name="KSO_WM_UNIT_CLEAR" val="1"/>
  <p:tag name="KSO_WM_UNIT_LAYERLEVEL" val="1_1_1"/>
  <p:tag name="KSO_WM_UNIT_VALUE" val="5"/>
  <p:tag name="KSO_WM_UNIT_HIGHLIGHT" val="0"/>
  <p:tag name="KSO_WM_UNIT_COMPATIBLE" val="0"/>
  <p:tag name="KSO_WM_DIAGRAM_GROUP_CODE" val="l1-3"/>
  <p:tag name="KSO_WM_UNIT_PRESET_TEXT" val="7,263"/>
</p:tagLst>
</file>

<file path=ppt/tags/tag9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571_21*i*10"/>
  <p:tag name="KSO_WM_TEMPLATE_CATEGORY" val="custom"/>
  <p:tag name="KSO_WM_TEMPLATE_INDEX" val="160571"/>
  <p:tag name="KSO_WM_UNIT_INDEX" val="10"/>
</p:tagLst>
</file>

<file path=ppt/tags/tag9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SubTitle"/>
  <p:tag name="MH_ORDER" val="3"/>
  <p:tag name="KSO_WM_UNIT_TYPE" val="l_h_a"/>
  <p:tag name="KSO_WM_UNIT_INDEX" val="1_3_1"/>
  <p:tag name="KSO_WM_UNIT_ID" val="custom160571_21*l_h_a*1_3_1"/>
  <p:tag name="KSO_WM_UNIT_CLEAR" val="1"/>
  <p:tag name="KSO_WM_UNIT_LAYERLEVEL" val="1_1_1"/>
  <p:tag name="KSO_WM_UNIT_VALUE" val="48"/>
  <p:tag name="KSO_WM_UNIT_HIGHLIGHT" val="0"/>
  <p:tag name="KSO_WM_UNIT_COMPATIBLE" val="0"/>
  <p:tag name="KSO_WM_DIAGRAM_GROUP_CODE" val="l1-3"/>
  <p:tag name="KSO_WM_UNIT_PRESET_TEXT" val="三月"/>
</p:tagLst>
</file>

<file path=ppt/tags/tag9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MH" val="20151027142944"/>
  <p:tag name="MH_LIBRARY" val="GRAPHIC"/>
  <p:tag name="MH_TYPE" val="Text"/>
  <p:tag name="MH_ORDER" val="3"/>
  <p:tag name="KSO_WM_UNIT_TYPE" val="l_h_f"/>
  <p:tag name="KSO_WM_UNIT_INDEX" val="1_3_1"/>
  <p:tag name="KSO_WM_UNIT_ID" val="custom160571_21*l_h_f*1_3_1"/>
  <p:tag name="KSO_WM_UNIT_CLEAR" val="1"/>
  <p:tag name="KSO_WM_UNIT_LAYERLEVEL" val="1_1_1"/>
  <p:tag name="KSO_WM_UNIT_VALUE" val="5"/>
  <p:tag name="KSO_WM_UNIT_HIGHLIGHT" val="0"/>
  <p:tag name="KSO_WM_UNIT_COMPATIBLE" val="0"/>
  <p:tag name="KSO_WM_DIAGRAM_GROUP_CODE" val="l1-3"/>
  <p:tag name="KSO_WM_UNIT_PRESET_TEXT" val="9,908"/>
</p:tagLst>
</file>

<file path=ppt/tags/tag9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71"/>
  <p:tag name="KSO_WM_UNIT_TYPE" val="a"/>
  <p:tag name="KSO_WM_UNIT_INDEX" val="1"/>
  <p:tag name="KSO_WM_UNIT_ID" val="custom160571_21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heme/theme1.xml><?xml version="1.0" encoding="utf-8"?>
<a:theme xmlns:a="http://schemas.openxmlformats.org/drawingml/2006/main" name="Office 主题">
  <a:themeElements>
    <a:clrScheme name="160571">
      <a:dk1>
        <a:srgbClr val="FFFFFF"/>
      </a:dk1>
      <a:lt1>
        <a:srgbClr val="3F3F3F"/>
      </a:lt1>
      <a:dk2>
        <a:srgbClr val="FFFFFF"/>
      </a:dk2>
      <a:lt2>
        <a:srgbClr val="3F3F3F"/>
      </a:lt2>
      <a:accent1>
        <a:srgbClr val="CB4D5F"/>
      </a:accent1>
      <a:accent2>
        <a:srgbClr val="F1803B"/>
      </a:accent2>
      <a:accent3>
        <a:srgbClr val="B07056"/>
      </a:accent3>
      <a:accent4>
        <a:srgbClr val="695365"/>
      </a:accent4>
      <a:accent5>
        <a:srgbClr val="9DB258"/>
      </a:accent5>
      <a:accent6>
        <a:srgbClr val="2998E3"/>
      </a:accent6>
      <a:hlink>
        <a:srgbClr val="7030A0"/>
      </a:hlink>
      <a:folHlink>
        <a:srgbClr val="1F5A7F"/>
      </a:folHlink>
    </a:clrScheme>
    <a:fontScheme name="自定义 2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1990</Words>
  <Application>WPS 演示</Application>
  <PresentationFormat>宽屏</PresentationFormat>
  <Paragraphs>321</Paragraphs>
  <Slides>38</Slides>
  <Notes>38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48" baseType="lpstr">
      <vt:lpstr>Arial</vt:lpstr>
      <vt:lpstr>宋体</vt:lpstr>
      <vt:lpstr>Wingdings</vt:lpstr>
      <vt:lpstr>微软雅黑</vt:lpstr>
      <vt:lpstr>Calibri</vt:lpstr>
      <vt:lpstr>Arial Narrow</vt:lpstr>
      <vt:lpstr>黑体</vt:lpstr>
      <vt:lpstr>Kozuka Mincho Pro H</vt:lpstr>
      <vt:lpstr>Yu Gothic</vt:lpstr>
      <vt:lpstr>Office 主题</vt:lpstr>
      <vt:lpstr>Dream Team</vt:lpstr>
      <vt:lpstr>Lightspot:	菜单，背景音乐，鼠标光标</vt:lpstr>
      <vt:lpstr>代码解释：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LOREM IPSUM DOLOR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END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LOREM IPSUM DOLOR SIT AMET</dc:title>
  <dc:creator>lichun zhou</dc:creator>
  <cp:lastModifiedBy>wangbowen</cp:lastModifiedBy>
  <cp:revision>224</cp:revision>
  <dcterms:created xsi:type="dcterms:W3CDTF">2015-09-21T03:34:00Z</dcterms:created>
  <dcterms:modified xsi:type="dcterms:W3CDTF">2017-03-14T11:54:39Z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2052-10.1.0.6206</vt:lpwstr>
  </property>
  <property fmtid="{D5CDD505-2E9C-101B-9397-08002B2CF9AE}" pid="3" name="name">
    <vt:lpwstr>宇宙星空数据分析类商务报告.pptx</vt:lpwstr>
  </property>
  <property fmtid="{D5CDD505-2E9C-101B-9397-08002B2CF9AE}" pid="4" name="fileid">
    <vt:lpwstr>861708</vt:lpwstr>
  </property>
  <property fmtid="{D5CDD505-2E9C-101B-9397-08002B2CF9AE}" pid="5" name="search_tags">
    <vt:lpwstr>PPT模板</vt:lpwstr>
  </property>
</Properties>
</file>

<file path=docProps/thumbnail.jpeg>
</file>